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7559675" cy="10691813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ERxAAqg9KD95I2mfap31CO5lZZ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Visentin" initials="EV" lastIdx="4" clrIdx="0">
    <p:extLst>
      <p:ext uri="{19B8F6BF-5375-455C-9EA6-DF929625EA0E}">
        <p15:presenceInfo xmlns:p15="http://schemas.microsoft.com/office/powerpoint/2012/main" userId="S::visentin@fondazionebrodolini.eu::aea98703-2a12-4bd8-a993-ee6a563abd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3A5"/>
    <a:srgbClr val="C6CFD7"/>
    <a:srgbClr val="09459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24"/>
    <p:restoredTop sz="94607"/>
  </p:normalViewPr>
  <p:slideViewPr>
    <p:cSldViewPr snapToGrid="0" snapToObjects="1" showGuides="1">
      <p:cViewPr varScale="1">
        <p:scale>
          <a:sx n="115" d="100"/>
          <a:sy n="115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commentAuthors" Target="commentAuthors.xml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B0812-0E03-4B5C-A999-8971642A6B2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8BF17F6-9646-4B12-80FE-C4F739924C76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en-US" sz="1400" b="1" noProof="0" dirty="0" err="1"/>
            <a:t>L’idea</a:t>
          </a:r>
          <a:r>
            <a:rPr lang="en-US" sz="1400" b="1" noProof="0" dirty="0"/>
            <a:t>  </a:t>
          </a:r>
        </a:p>
      </dgm:t>
    </dgm:pt>
    <dgm:pt modelId="{F9D7A7E2-A143-4B31-A495-5CEF9F0FCD41}" type="parTrans" cxnId="{14FB198C-B286-4875-ACFB-78F7B3D6D303}">
      <dgm:prSet/>
      <dgm:spPr/>
      <dgm:t>
        <a:bodyPr/>
        <a:lstStyle/>
        <a:p>
          <a:endParaRPr lang="de-DE" noProof="0" dirty="0"/>
        </a:p>
      </dgm:t>
    </dgm:pt>
    <dgm:pt modelId="{61B0F2E6-E89B-46BB-A93C-DD7F7E5775E4}" type="sibTrans" cxnId="{14FB198C-B286-4875-ACFB-78F7B3D6D303}">
      <dgm:prSet/>
      <dgm:spPr/>
      <dgm:t>
        <a:bodyPr/>
        <a:lstStyle/>
        <a:p>
          <a:endParaRPr lang="de-DE" noProof="0" dirty="0"/>
        </a:p>
      </dgm:t>
    </dgm:pt>
    <dgm:pt modelId="{7B014472-A443-4229-B6EC-3DEC08903140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de-DE" sz="1400" b="1" noProof="0" dirty="0" err="1"/>
            <a:t>Impatto</a:t>
          </a:r>
          <a:r>
            <a:rPr lang="de-DE" sz="1400" b="1" noProof="0" dirty="0"/>
            <a:t> </a:t>
          </a:r>
          <a:r>
            <a:rPr lang="de-DE" sz="1400" b="1" noProof="0" dirty="0" err="1"/>
            <a:t>sociale</a:t>
          </a:r>
          <a:r>
            <a:rPr lang="de-DE" sz="1400" b="1" noProof="0" dirty="0"/>
            <a:t> in </a:t>
          </a:r>
          <a:r>
            <a:rPr lang="de-DE" sz="1400" b="1" noProof="0" dirty="0" err="1"/>
            <a:t>pillole</a:t>
          </a:r>
          <a:endParaRPr lang="de-DE" sz="1400" b="1" noProof="0" dirty="0"/>
        </a:p>
      </dgm:t>
    </dgm:pt>
    <dgm:pt modelId="{5518AE25-C592-46D1-A61F-42B1884F193B}" type="parTrans" cxnId="{6B21752E-55E1-424F-B10F-7E841993E469}">
      <dgm:prSet/>
      <dgm:spPr/>
      <dgm:t>
        <a:bodyPr/>
        <a:lstStyle/>
        <a:p>
          <a:endParaRPr lang="de-DE" noProof="0" dirty="0"/>
        </a:p>
      </dgm:t>
    </dgm:pt>
    <dgm:pt modelId="{68ABD72B-9442-4ED7-97D8-BDA4F45C0F5A}" type="sibTrans" cxnId="{6B21752E-55E1-424F-B10F-7E841993E469}">
      <dgm:prSet/>
      <dgm:spPr/>
      <dgm:t>
        <a:bodyPr/>
        <a:lstStyle/>
        <a:p>
          <a:endParaRPr lang="de-DE" noProof="0" dirty="0"/>
        </a:p>
      </dgm:t>
    </dgm:pt>
    <dgm:pt modelId="{38DEE0A0-7E9B-4158-A1BE-2E0CA165334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de-DE" sz="1800" b="0" i="0" noProof="0" dirty="0">
              <a:latin typeface="Trebuchet MS" panose="020B0703020202090204" pitchFamily="34" charset="0"/>
            </a:rPr>
            <a:t>Ri-Vivere – Ri-</a:t>
          </a:r>
          <a:r>
            <a:rPr lang="de-DE" sz="1800" b="0" i="0" noProof="0" dirty="0" err="1">
              <a:latin typeface="Trebuchet MS" panose="020B0703020202090204" pitchFamily="34" charset="0"/>
            </a:rPr>
            <a:t>Produrre</a:t>
          </a:r>
          <a:r>
            <a:rPr lang="de-DE" sz="1800" b="0" i="0" noProof="0" dirty="0">
              <a:latin typeface="Trebuchet MS" panose="020B0703020202090204" pitchFamily="34" charset="0"/>
            </a:rPr>
            <a:t> – Ri-</a:t>
          </a:r>
          <a:r>
            <a:rPr lang="de-DE" sz="1800" b="0" i="0" noProof="0" dirty="0" err="1">
              <a:latin typeface="Trebuchet MS" panose="020B0703020202090204" pitchFamily="34" charset="0"/>
            </a:rPr>
            <a:t>Educare</a:t>
          </a:r>
          <a:endParaRPr lang="de-DE" sz="1800" b="0" i="0" noProof="0" dirty="0">
            <a:latin typeface="Trebuchet MS" panose="020B0703020202090204" pitchFamily="34" charset="0"/>
          </a:endParaRPr>
        </a:p>
      </dgm:t>
    </dgm:pt>
    <dgm:pt modelId="{F75679D4-1094-4B7A-BA9F-068D5B0E90C1}" type="parTrans" cxnId="{980177F9-7D45-4C7A-9E56-E955F09CBDCA}">
      <dgm:prSet/>
      <dgm:spPr/>
      <dgm:t>
        <a:bodyPr/>
        <a:lstStyle/>
        <a:p>
          <a:endParaRPr lang="de-DE" noProof="0" dirty="0"/>
        </a:p>
      </dgm:t>
    </dgm:pt>
    <dgm:pt modelId="{918C20CE-9BBD-479C-A0F4-FA6E22226ABA}" type="sibTrans" cxnId="{980177F9-7D45-4C7A-9E56-E955F09CBDCA}">
      <dgm:prSet/>
      <dgm:spPr/>
      <dgm:t>
        <a:bodyPr/>
        <a:lstStyle/>
        <a:p>
          <a:endParaRPr lang="de-DE" noProof="0" dirty="0"/>
        </a:p>
      </dgm:t>
    </dgm:pt>
    <dgm:pt modelId="{DF3957F0-83DE-4963-A446-2B0A2ED491AB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de-DE" sz="1400" b="1" noProof="0" dirty="0" err="1"/>
            <a:t>Gruppo</a:t>
          </a:r>
          <a:r>
            <a:rPr lang="de-DE" sz="1400" b="1" noProof="0" dirty="0"/>
            <a:t> di </a:t>
          </a:r>
          <a:r>
            <a:rPr lang="de-DE" sz="1400" b="1" noProof="0" dirty="0" err="1"/>
            <a:t>lavoro</a:t>
          </a:r>
          <a:endParaRPr lang="de-DE" sz="1400" b="1" noProof="0" dirty="0"/>
        </a:p>
      </dgm:t>
    </dgm:pt>
    <dgm:pt modelId="{18AFE3FD-818E-4695-82F9-F61A6E185438}" type="parTrans" cxnId="{485192BA-AC42-4A0F-AE9B-EF68042A2797}">
      <dgm:prSet/>
      <dgm:spPr/>
      <dgm:t>
        <a:bodyPr/>
        <a:lstStyle/>
        <a:p>
          <a:endParaRPr lang="de-DE" noProof="0" dirty="0"/>
        </a:p>
      </dgm:t>
    </dgm:pt>
    <dgm:pt modelId="{12B74AC6-1894-4903-BE7A-8AEB3DC4AA50}" type="sibTrans" cxnId="{485192BA-AC42-4A0F-AE9B-EF68042A2797}">
      <dgm:prSet/>
      <dgm:spPr/>
      <dgm:t>
        <a:bodyPr/>
        <a:lstStyle/>
        <a:p>
          <a:endParaRPr lang="de-DE" noProof="0" dirty="0"/>
        </a:p>
      </dgm:t>
    </dgm:pt>
    <dgm:pt modelId="{CE574D8F-A0A9-414A-8B71-081503A3EBF8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800" b="0" noProof="0" dirty="0" err="1"/>
            <a:t>Persone</a:t>
          </a:r>
          <a:r>
            <a:rPr lang="en-US" sz="1800" b="0" noProof="0" dirty="0"/>
            <a:t> e </a:t>
          </a:r>
          <a:r>
            <a:rPr lang="en-US" sz="1800" b="0" noProof="0" dirty="0" err="1"/>
            <a:t>Luoghi</a:t>
          </a:r>
          <a:r>
            <a:rPr lang="en-US" sz="1800" b="0" noProof="0" dirty="0"/>
            <a:t> in Rete</a:t>
          </a:r>
        </a:p>
      </dgm:t>
    </dgm:pt>
    <dgm:pt modelId="{BF2673BC-472B-49E5-9E83-1FAB48A67D88}" type="parTrans" cxnId="{B813706B-E5A0-4E74-AEFA-B43B663E4D33}">
      <dgm:prSet/>
      <dgm:spPr/>
      <dgm:t>
        <a:bodyPr/>
        <a:lstStyle/>
        <a:p>
          <a:endParaRPr lang="de-DE" noProof="0" dirty="0"/>
        </a:p>
      </dgm:t>
    </dgm:pt>
    <dgm:pt modelId="{AA8D1FAB-4E00-4ADC-ACBA-DFBA10AA2EA5}" type="sibTrans" cxnId="{B813706B-E5A0-4E74-AEFA-B43B663E4D33}">
      <dgm:prSet/>
      <dgm:spPr/>
      <dgm:t>
        <a:bodyPr/>
        <a:lstStyle/>
        <a:p>
          <a:endParaRPr lang="de-DE" noProof="0" dirty="0"/>
        </a:p>
      </dgm:t>
    </dgm:pt>
    <dgm:pt modelId="{0EFE4D8D-91A7-7B42-A358-31A67B0641E8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800" b="0" noProof="0" dirty="0"/>
            <a:t>Una nuova Scuola</a:t>
          </a:r>
        </a:p>
      </dgm:t>
    </dgm:pt>
    <dgm:pt modelId="{7649FF86-3AC8-1444-A26B-03BF8A0020E6}" type="parTrans" cxnId="{DB8CFA14-8A41-2847-9801-0A1E9756E86B}">
      <dgm:prSet/>
      <dgm:spPr/>
      <dgm:t>
        <a:bodyPr/>
        <a:lstStyle/>
        <a:p>
          <a:endParaRPr lang="it-IT"/>
        </a:p>
      </dgm:t>
    </dgm:pt>
    <dgm:pt modelId="{8DF6BC94-B1D2-3A4C-B016-295C34452285}" type="sibTrans" cxnId="{DB8CFA14-8A41-2847-9801-0A1E9756E86B}">
      <dgm:prSet/>
      <dgm:spPr/>
      <dgm:t>
        <a:bodyPr/>
        <a:lstStyle/>
        <a:p>
          <a:endParaRPr lang="it-IT"/>
        </a:p>
      </dgm:t>
    </dgm:pt>
    <dgm:pt modelId="{25FD1010-6410-C049-BBF7-5B5B2CF5D927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algn="r"/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Territorio</a:t>
          </a:r>
          <a:r>
            <a:rPr lang="de-DE" sz="1400" b="1" kern="1200" noProof="0" dirty="0">
              <a:solidFill>
                <a:srgbClr val="4D4D4E"/>
              </a:solidFill>
              <a:latin typeface="Trebuchet MS"/>
              <a:ea typeface="+mn-ea"/>
              <a:cs typeface="+mn-cs"/>
            </a:rPr>
            <a:t> / </a:t>
          </a: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Settore</a:t>
          </a:r>
          <a:endParaRPr lang="de-DE" sz="1400" b="1" kern="1200" noProof="0" dirty="0">
            <a:solidFill>
              <a:srgbClr val="4D4D4E"/>
            </a:solidFill>
            <a:latin typeface="Trebuchet MS"/>
            <a:ea typeface="+mn-ea"/>
            <a:cs typeface="+mn-cs"/>
          </a:endParaRPr>
        </a:p>
      </dgm:t>
    </dgm:pt>
    <dgm:pt modelId="{5145DF29-33AC-D442-B861-13E21EDE05EA}" type="parTrans" cxnId="{E53C0394-AEE3-9746-A9CA-7707994798E2}">
      <dgm:prSet/>
      <dgm:spPr/>
      <dgm:t>
        <a:bodyPr/>
        <a:lstStyle/>
        <a:p>
          <a:endParaRPr lang="it-IT"/>
        </a:p>
      </dgm:t>
    </dgm:pt>
    <dgm:pt modelId="{32592E42-2245-9242-B05F-7BFDE880535C}" type="sibTrans" cxnId="{E53C0394-AEE3-9746-A9CA-7707994798E2}">
      <dgm:prSet/>
      <dgm:spPr/>
      <dgm:t>
        <a:bodyPr/>
        <a:lstStyle/>
        <a:p>
          <a:endParaRPr lang="it-IT"/>
        </a:p>
      </dgm:t>
    </dgm:pt>
    <dgm:pt modelId="{C4226FB1-D4D9-0545-B509-4A034816A205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sz="1800" b="0" noProof="0" dirty="0"/>
            <a:t>Alta Valle Elvo (Biellese)</a:t>
          </a:r>
        </a:p>
      </dgm:t>
    </dgm:pt>
    <dgm:pt modelId="{09060505-725B-0543-859F-43F54B277A0B}" type="parTrans" cxnId="{3173D004-06DC-0942-A1B7-BDE8AFE0CE0A}">
      <dgm:prSet/>
      <dgm:spPr/>
      <dgm:t>
        <a:bodyPr/>
        <a:lstStyle/>
        <a:p>
          <a:endParaRPr lang="it-IT"/>
        </a:p>
      </dgm:t>
    </dgm:pt>
    <dgm:pt modelId="{4C7E1846-7CCB-0149-A0C6-F2966FB10A64}" type="sibTrans" cxnId="{3173D004-06DC-0942-A1B7-BDE8AFE0CE0A}">
      <dgm:prSet/>
      <dgm:spPr/>
      <dgm:t>
        <a:bodyPr/>
        <a:lstStyle/>
        <a:p>
          <a:endParaRPr lang="it-IT"/>
        </a:p>
      </dgm:t>
    </dgm:pt>
    <dgm:pt modelId="{89E2DCB1-691C-49BB-B464-9A83E86E4DCB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800" b="0" noProof="0" dirty="0"/>
            <a:t>Una nuova </a:t>
          </a:r>
          <a:r>
            <a:rPr lang="en-US" sz="1800" b="0" noProof="0" dirty="0" err="1"/>
            <a:t>Comunità</a:t>
          </a:r>
          <a:endParaRPr lang="en-US" sz="1800" b="0" noProof="0" dirty="0"/>
        </a:p>
      </dgm:t>
    </dgm:pt>
    <dgm:pt modelId="{43996973-7D60-47DD-905B-4244C8C58F46}" type="parTrans" cxnId="{02D8EB6F-A7D2-4B51-ACA0-F6B1536B9782}">
      <dgm:prSet/>
      <dgm:spPr/>
      <dgm:t>
        <a:bodyPr/>
        <a:lstStyle/>
        <a:p>
          <a:endParaRPr lang="it-IT"/>
        </a:p>
      </dgm:t>
    </dgm:pt>
    <dgm:pt modelId="{6628A384-AEA0-4CE5-AF52-2C8A6AAD885B}" type="sibTrans" cxnId="{02D8EB6F-A7D2-4B51-ACA0-F6B1536B9782}">
      <dgm:prSet/>
      <dgm:spPr/>
      <dgm:t>
        <a:bodyPr/>
        <a:lstStyle/>
        <a:p>
          <a:endParaRPr lang="it-IT"/>
        </a:p>
      </dgm:t>
    </dgm:pt>
    <dgm:pt modelId="{B1FD1395-5BE0-455D-B686-BBF6FE2AEFF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800" b="0" noProof="0" dirty="0" err="1"/>
            <a:t>Cooperazione</a:t>
          </a:r>
          <a:endParaRPr lang="en-US" sz="1800" b="0" noProof="0" dirty="0"/>
        </a:p>
      </dgm:t>
    </dgm:pt>
    <dgm:pt modelId="{806DDE87-FECD-4DCE-B0B2-0C4A3B1399B8}" type="parTrans" cxnId="{69C4E3A5-CF75-49D9-B1BB-5983EA23EF0D}">
      <dgm:prSet/>
      <dgm:spPr/>
      <dgm:t>
        <a:bodyPr/>
        <a:lstStyle/>
        <a:p>
          <a:endParaRPr lang="it-IT"/>
        </a:p>
      </dgm:t>
    </dgm:pt>
    <dgm:pt modelId="{DCAA2100-37F4-4BB0-95A5-002E7BC6BA41}" type="sibTrans" cxnId="{69C4E3A5-CF75-49D9-B1BB-5983EA23EF0D}">
      <dgm:prSet/>
      <dgm:spPr/>
      <dgm:t>
        <a:bodyPr/>
        <a:lstStyle/>
        <a:p>
          <a:endParaRPr lang="it-IT"/>
        </a:p>
      </dgm:t>
    </dgm:pt>
    <dgm:pt modelId="{5176425D-C916-44C1-B7CC-6545D04DCCFC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de-DE" sz="1800" b="0" i="0" noProof="0" dirty="0" err="1">
              <a:latin typeface="Trebuchet MS" panose="020B0703020202090204" pitchFamily="34" charset="0"/>
            </a:rPr>
            <a:t>Abitanti</a:t>
          </a:r>
          <a:r>
            <a:rPr lang="de-DE" sz="1800" b="0" i="0" noProof="0" dirty="0">
              <a:latin typeface="Trebuchet MS" panose="020B0703020202090204" pitchFamily="34" charset="0"/>
            </a:rPr>
            <a:t> </a:t>
          </a:r>
          <a:r>
            <a:rPr lang="de-DE" sz="1800" b="0" i="0" noProof="0" dirty="0" err="1">
              <a:latin typeface="Trebuchet MS" panose="020B0703020202090204" pitchFamily="34" charset="0"/>
            </a:rPr>
            <a:t>consapevoli</a:t>
          </a:r>
          <a:endParaRPr lang="de-DE" sz="1800" b="0" i="0" noProof="0" dirty="0">
            <a:latin typeface="Trebuchet MS" panose="020B0703020202090204" pitchFamily="34" charset="0"/>
          </a:endParaRPr>
        </a:p>
      </dgm:t>
    </dgm:pt>
    <dgm:pt modelId="{2BE3D8E2-6BC4-4440-A61A-F6F9447D9B25}" type="parTrans" cxnId="{968BC99E-329C-44EE-B172-92F407775C18}">
      <dgm:prSet/>
      <dgm:spPr/>
      <dgm:t>
        <a:bodyPr/>
        <a:lstStyle/>
        <a:p>
          <a:endParaRPr lang="it-IT"/>
        </a:p>
      </dgm:t>
    </dgm:pt>
    <dgm:pt modelId="{51644645-AE47-4245-AF3F-458AFD13A6AB}" type="sibTrans" cxnId="{968BC99E-329C-44EE-B172-92F407775C18}">
      <dgm:prSet/>
      <dgm:spPr/>
      <dgm:t>
        <a:bodyPr/>
        <a:lstStyle/>
        <a:p>
          <a:endParaRPr lang="it-IT"/>
        </a:p>
      </dgm:t>
    </dgm:pt>
    <dgm:pt modelId="{1AE95851-766C-43F8-8AB1-D6CCFB199A9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sz="1800" b="0" noProof="0" dirty="0" err="1"/>
            <a:t>Educazione</a:t>
          </a:r>
          <a:r>
            <a:rPr lang="en-US" sz="1800" b="0" noProof="0" dirty="0"/>
            <a:t> – </a:t>
          </a:r>
          <a:r>
            <a:rPr lang="en-US" sz="1800" b="0" noProof="0" dirty="0" err="1"/>
            <a:t>Produzione</a:t>
          </a:r>
          <a:r>
            <a:rPr lang="en-US" sz="1800" b="0" noProof="0" dirty="0"/>
            <a:t> - </a:t>
          </a:r>
          <a:r>
            <a:rPr lang="en-US" sz="1800" b="0" noProof="0" dirty="0" err="1"/>
            <a:t>Accoglienza</a:t>
          </a:r>
          <a:endParaRPr lang="en-US" sz="1800" b="0" noProof="0" dirty="0"/>
        </a:p>
      </dgm:t>
    </dgm:pt>
    <dgm:pt modelId="{993C8E64-C582-4F33-AB62-A9F4905F0844}" type="parTrans" cxnId="{56754861-FB04-41DD-94B3-778C15BDCB0A}">
      <dgm:prSet/>
      <dgm:spPr/>
      <dgm:t>
        <a:bodyPr/>
        <a:lstStyle/>
        <a:p>
          <a:endParaRPr lang="it-IT"/>
        </a:p>
      </dgm:t>
    </dgm:pt>
    <dgm:pt modelId="{E1676608-B000-4C17-A8B1-AF17AEDF1281}" type="sibTrans" cxnId="{56754861-FB04-41DD-94B3-778C15BDCB0A}">
      <dgm:prSet/>
      <dgm:spPr/>
      <dgm:t>
        <a:bodyPr/>
        <a:lstStyle/>
        <a:p>
          <a:endParaRPr lang="it-IT"/>
        </a:p>
      </dgm:t>
    </dgm:pt>
    <dgm:pt modelId="{27EC2E13-4E08-4D3A-8ADB-F0B0451F3032}" type="pres">
      <dgm:prSet presAssocID="{133B0812-0E03-4B5C-A999-8971642A6B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2E3C46-340F-47AF-95CB-9A53924570CA}" type="pres">
      <dgm:prSet presAssocID="{88BF17F6-9646-4B12-80FE-C4F739924C76}" presName="linNode" presStyleCnt="0"/>
      <dgm:spPr/>
    </dgm:pt>
    <dgm:pt modelId="{13F5FC50-9034-4376-9816-C230B9D2AFBF}" type="pres">
      <dgm:prSet presAssocID="{88BF17F6-9646-4B12-80FE-C4F739924C76}" presName="parentText" presStyleLbl="node1" presStyleIdx="0" presStyleCnt="4" custScaleX="57388" custScaleY="14227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57F256-31CD-4F5E-8805-790B39DD1C7F}" type="pres">
      <dgm:prSet presAssocID="{88BF17F6-9646-4B12-80FE-C4F739924C76}" presName="descendantText" presStyleLbl="alignAccFollowNode1" presStyleIdx="0" presStyleCnt="4" custScaleX="124967" custScaleY="155002" custLinFactNeighborX="4636" custLinFactNeighborY="15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22F95E-1B17-4F4B-8216-ADFDDED6E60A}" type="pres">
      <dgm:prSet presAssocID="{61B0F2E6-E89B-46BB-A93C-DD7F7E5775E4}" presName="sp" presStyleCnt="0"/>
      <dgm:spPr/>
    </dgm:pt>
    <dgm:pt modelId="{674910E2-A603-48AB-A5B0-08AACF96710D}" type="pres">
      <dgm:prSet presAssocID="{7B014472-A443-4229-B6EC-3DEC08903140}" presName="linNode" presStyleCnt="0"/>
      <dgm:spPr/>
    </dgm:pt>
    <dgm:pt modelId="{F09254BE-EB02-4574-B87B-EFC14A022FA2}" type="pres">
      <dgm:prSet presAssocID="{7B014472-A443-4229-B6EC-3DEC08903140}" presName="parentText" presStyleLbl="node1" presStyleIdx="1" presStyleCnt="4" custScaleX="58608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CE4844-8654-4480-80A9-CF1DBFCB1752}" type="pres">
      <dgm:prSet presAssocID="{7B014472-A443-4229-B6EC-3DEC08903140}" presName="descendantText" presStyleLbl="alignAccFollowNode1" presStyleIdx="1" presStyleCnt="4" custScaleX="128373" custScaleY="1497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3F0DE1-C2C0-4337-807D-7AA9112D5670}" type="pres">
      <dgm:prSet presAssocID="{68ABD72B-9442-4ED7-97D8-BDA4F45C0F5A}" presName="sp" presStyleCnt="0"/>
      <dgm:spPr/>
    </dgm:pt>
    <dgm:pt modelId="{6C901D21-1167-4E05-BE7F-43E753FA83D3}" type="pres">
      <dgm:prSet presAssocID="{DF3957F0-83DE-4963-A446-2B0A2ED491AB}" presName="linNode" presStyleCnt="0"/>
      <dgm:spPr/>
    </dgm:pt>
    <dgm:pt modelId="{6515F2EE-134F-42BB-AFB8-97351AFAD347}" type="pres">
      <dgm:prSet presAssocID="{DF3957F0-83DE-4963-A446-2B0A2ED491AB}" presName="parentText" presStyleLbl="node1" presStyleIdx="2" presStyleCnt="4" custScaleX="57961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8FE5EC-E83F-48A9-8404-84751E1F1EA5}" type="pres">
      <dgm:prSet presAssocID="{DF3957F0-83DE-4963-A446-2B0A2ED491AB}" presName="descendantText" presStyleLbl="alignAccFollowNode1" presStyleIdx="2" presStyleCnt="4" custScaleX="126643" custScaleY="1386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D6FA05-34BB-5946-A5C3-55E245D38868}" type="pres">
      <dgm:prSet presAssocID="{12B74AC6-1894-4903-BE7A-8AEB3DC4AA50}" presName="sp" presStyleCnt="0"/>
      <dgm:spPr/>
    </dgm:pt>
    <dgm:pt modelId="{C807577B-C647-7043-B9BE-0CA35B76B9CB}" type="pres">
      <dgm:prSet presAssocID="{25FD1010-6410-C049-BBF7-5B5B2CF5D927}" presName="linNode" presStyleCnt="0"/>
      <dgm:spPr/>
    </dgm:pt>
    <dgm:pt modelId="{BD226739-A5BD-9B41-A031-C24957B8C14B}" type="pres">
      <dgm:prSet presAssocID="{25FD1010-6410-C049-BBF7-5B5B2CF5D927}" presName="parentText" presStyleLbl="node1" presStyleIdx="3" presStyleCnt="4" custScaleX="57961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E8279-F966-D543-928F-652EF1269E70}" type="pres">
      <dgm:prSet presAssocID="{25FD1010-6410-C049-BBF7-5B5B2CF5D927}" presName="descendantText" presStyleLbl="alignAccFollowNode1" presStyleIdx="3" presStyleCnt="4" custScaleX="126643" custScaleY="1386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68BC99E-329C-44EE-B172-92F407775C18}" srcId="{38DEE0A0-7E9B-4158-A1BE-2E0CA1653343}" destId="{5176425D-C916-44C1-B7CC-6545D04DCCFC}" srcOrd="0" destOrd="0" parTransId="{2BE3D8E2-6BC4-4440-A61A-F6F9447D9B25}" sibTransId="{51644645-AE47-4245-AF3F-458AFD13A6AB}"/>
    <dgm:cxn modelId="{E53C0394-AEE3-9746-A9CA-7707994798E2}" srcId="{133B0812-0E03-4B5C-A999-8971642A6B2B}" destId="{25FD1010-6410-C049-BBF7-5B5B2CF5D927}" srcOrd="3" destOrd="0" parTransId="{5145DF29-33AC-D442-B861-13E21EDE05EA}" sibTransId="{32592E42-2245-9242-B05F-7BFDE880535C}"/>
    <dgm:cxn modelId="{D40CCF69-D907-9342-8D6C-3B529A306E0D}" type="presOf" srcId="{25FD1010-6410-C049-BBF7-5B5B2CF5D927}" destId="{BD226739-A5BD-9B41-A031-C24957B8C14B}" srcOrd="0" destOrd="0" presId="urn:microsoft.com/office/officeart/2005/8/layout/vList5"/>
    <dgm:cxn modelId="{485192BA-AC42-4A0F-AE9B-EF68042A2797}" srcId="{133B0812-0E03-4B5C-A999-8971642A6B2B}" destId="{DF3957F0-83DE-4963-A446-2B0A2ED491AB}" srcOrd="2" destOrd="0" parTransId="{18AFE3FD-818E-4695-82F9-F61A6E185438}" sibTransId="{12B74AC6-1894-4903-BE7A-8AEB3DC4AA50}"/>
    <dgm:cxn modelId="{B813706B-E5A0-4E74-AEFA-B43B663E4D33}" srcId="{DF3957F0-83DE-4963-A446-2B0A2ED491AB}" destId="{CE574D8F-A0A9-414A-8B71-081503A3EBF8}" srcOrd="0" destOrd="0" parTransId="{BF2673BC-472B-49E5-9E83-1FAB48A67D88}" sibTransId="{AA8D1FAB-4E00-4ADC-ACBA-DFBA10AA2EA5}"/>
    <dgm:cxn modelId="{D73395CA-12A0-6E4A-81CA-E9E2AF954A20}" type="presOf" srcId="{C4226FB1-D4D9-0545-B509-4A034816A205}" destId="{058E8279-F966-D543-928F-652EF1269E70}" srcOrd="0" destOrd="0" presId="urn:microsoft.com/office/officeart/2005/8/layout/vList5"/>
    <dgm:cxn modelId="{5F515341-0757-4DE8-AC31-870941D7DD79}" type="presOf" srcId="{88BF17F6-9646-4B12-80FE-C4F739924C76}" destId="{13F5FC50-9034-4376-9816-C230B9D2AFBF}" srcOrd="0" destOrd="0" presId="urn:microsoft.com/office/officeart/2005/8/layout/vList5"/>
    <dgm:cxn modelId="{A628202B-6A1F-4CCB-BF9E-DC204E70A54F}" type="presOf" srcId="{89E2DCB1-691C-49BB-B464-9A83E86E4DCB}" destId="{6B57F256-31CD-4F5E-8805-790B39DD1C7F}" srcOrd="0" destOrd="1" presId="urn:microsoft.com/office/officeart/2005/8/layout/vList5"/>
    <dgm:cxn modelId="{21B26A71-ADA4-4B6D-8B55-C2388C5AB875}" type="presOf" srcId="{B1FD1395-5BE0-455D-B686-BBF6FE2AEFFE}" destId="{768FE5EC-E83F-48A9-8404-84751E1F1EA5}" srcOrd="0" destOrd="1" presId="urn:microsoft.com/office/officeart/2005/8/layout/vList5"/>
    <dgm:cxn modelId="{980177F9-7D45-4C7A-9E56-E955F09CBDCA}" srcId="{7B014472-A443-4229-B6EC-3DEC08903140}" destId="{38DEE0A0-7E9B-4158-A1BE-2E0CA1653343}" srcOrd="0" destOrd="0" parTransId="{F75679D4-1094-4B7A-BA9F-068D5B0E90C1}" sibTransId="{918C20CE-9BBD-479C-A0F4-FA6E22226ABA}"/>
    <dgm:cxn modelId="{A457625F-560E-4861-A3E7-F27273BF4BD7}" type="presOf" srcId="{DF3957F0-83DE-4963-A446-2B0A2ED491AB}" destId="{6515F2EE-134F-42BB-AFB8-97351AFAD347}" srcOrd="0" destOrd="0" presId="urn:microsoft.com/office/officeart/2005/8/layout/vList5"/>
    <dgm:cxn modelId="{3273863E-D6E5-F446-A9AA-484CDA3478C5}" type="presOf" srcId="{0EFE4D8D-91A7-7B42-A358-31A67B0641E8}" destId="{6B57F256-31CD-4F5E-8805-790B39DD1C7F}" srcOrd="0" destOrd="0" presId="urn:microsoft.com/office/officeart/2005/8/layout/vList5"/>
    <dgm:cxn modelId="{56754861-FB04-41DD-94B3-778C15BDCB0A}" srcId="{25FD1010-6410-C049-BBF7-5B5B2CF5D927}" destId="{1AE95851-766C-43F8-8AB1-D6CCFB199A93}" srcOrd="1" destOrd="0" parTransId="{993C8E64-C582-4F33-AB62-A9F4905F0844}" sibTransId="{E1676608-B000-4C17-A8B1-AF17AEDF1281}"/>
    <dgm:cxn modelId="{3173D004-06DC-0942-A1B7-BDE8AFE0CE0A}" srcId="{25FD1010-6410-C049-BBF7-5B5B2CF5D927}" destId="{C4226FB1-D4D9-0545-B509-4A034816A205}" srcOrd="0" destOrd="0" parTransId="{09060505-725B-0543-859F-43F54B277A0B}" sibTransId="{4C7E1846-7CCB-0149-A0C6-F2966FB10A64}"/>
    <dgm:cxn modelId="{97EC6885-46CF-4B8F-895B-84EABEDAFA57}" type="presOf" srcId="{1AE95851-766C-43F8-8AB1-D6CCFB199A93}" destId="{058E8279-F966-D543-928F-652EF1269E70}" srcOrd="0" destOrd="1" presId="urn:microsoft.com/office/officeart/2005/8/layout/vList5"/>
    <dgm:cxn modelId="{733B9F41-4B9C-4864-AC5B-BD544259ED1E}" type="presOf" srcId="{7B014472-A443-4229-B6EC-3DEC08903140}" destId="{F09254BE-EB02-4574-B87B-EFC14A022FA2}" srcOrd="0" destOrd="0" presId="urn:microsoft.com/office/officeart/2005/8/layout/vList5"/>
    <dgm:cxn modelId="{DB8CFA14-8A41-2847-9801-0A1E9756E86B}" srcId="{88BF17F6-9646-4B12-80FE-C4F739924C76}" destId="{0EFE4D8D-91A7-7B42-A358-31A67B0641E8}" srcOrd="0" destOrd="0" parTransId="{7649FF86-3AC8-1444-A26B-03BF8A0020E6}" sibTransId="{8DF6BC94-B1D2-3A4C-B016-295C34452285}"/>
    <dgm:cxn modelId="{18BD1A46-2C83-4387-84B6-29DDEB4D17B1}" type="presOf" srcId="{CE574D8F-A0A9-414A-8B71-081503A3EBF8}" destId="{768FE5EC-E83F-48A9-8404-84751E1F1EA5}" srcOrd="0" destOrd="0" presId="urn:microsoft.com/office/officeart/2005/8/layout/vList5"/>
    <dgm:cxn modelId="{6B21752E-55E1-424F-B10F-7E841993E469}" srcId="{133B0812-0E03-4B5C-A999-8971642A6B2B}" destId="{7B014472-A443-4229-B6EC-3DEC08903140}" srcOrd="1" destOrd="0" parTransId="{5518AE25-C592-46D1-A61F-42B1884F193B}" sibTransId="{68ABD72B-9442-4ED7-97D8-BDA4F45C0F5A}"/>
    <dgm:cxn modelId="{02D8EB6F-A7D2-4B51-ACA0-F6B1536B9782}" srcId="{0EFE4D8D-91A7-7B42-A358-31A67B0641E8}" destId="{89E2DCB1-691C-49BB-B464-9A83E86E4DCB}" srcOrd="0" destOrd="0" parTransId="{43996973-7D60-47DD-905B-4244C8C58F46}" sibTransId="{6628A384-AEA0-4CE5-AF52-2C8A6AAD885B}"/>
    <dgm:cxn modelId="{7F217C47-DE8E-4A14-A16E-0AFAD1B7AC94}" type="presOf" srcId="{133B0812-0E03-4B5C-A999-8971642A6B2B}" destId="{27EC2E13-4E08-4D3A-8ADB-F0B0451F3032}" srcOrd="0" destOrd="0" presId="urn:microsoft.com/office/officeart/2005/8/layout/vList5"/>
    <dgm:cxn modelId="{69C4E3A5-CF75-49D9-B1BB-5983EA23EF0D}" srcId="{DF3957F0-83DE-4963-A446-2B0A2ED491AB}" destId="{B1FD1395-5BE0-455D-B686-BBF6FE2AEFFE}" srcOrd="1" destOrd="0" parTransId="{806DDE87-FECD-4DCE-B0B2-0C4A3B1399B8}" sibTransId="{DCAA2100-37F4-4BB0-95A5-002E7BC6BA41}"/>
    <dgm:cxn modelId="{85EAFC80-B274-4953-94DF-C5D9326DAAE4}" type="presOf" srcId="{5176425D-C916-44C1-B7CC-6545D04DCCFC}" destId="{E6CE4844-8654-4480-80A9-CF1DBFCB1752}" srcOrd="0" destOrd="1" presId="urn:microsoft.com/office/officeart/2005/8/layout/vList5"/>
    <dgm:cxn modelId="{14FB198C-B286-4875-ACFB-78F7B3D6D303}" srcId="{133B0812-0E03-4B5C-A999-8971642A6B2B}" destId="{88BF17F6-9646-4B12-80FE-C4F739924C76}" srcOrd="0" destOrd="0" parTransId="{F9D7A7E2-A143-4B31-A495-5CEF9F0FCD41}" sibTransId="{61B0F2E6-E89B-46BB-A93C-DD7F7E5775E4}"/>
    <dgm:cxn modelId="{620BB598-D41A-4D9A-A4E9-D72B8B7CF8DA}" type="presOf" srcId="{38DEE0A0-7E9B-4158-A1BE-2E0CA1653343}" destId="{E6CE4844-8654-4480-80A9-CF1DBFCB1752}" srcOrd="0" destOrd="0" presId="urn:microsoft.com/office/officeart/2005/8/layout/vList5"/>
    <dgm:cxn modelId="{59CD29CC-AEF1-4E4E-B2DD-B2DF4CB1A33D}" type="presParOf" srcId="{27EC2E13-4E08-4D3A-8ADB-F0B0451F3032}" destId="{322E3C46-340F-47AF-95CB-9A53924570CA}" srcOrd="0" destOrd="0" presId="urn:microsoft.com/office/officeart/2005/8/layout/vList5"/>
    <dgm:cxn modelId="{9838085A-0281-4E05-8BA6-F719A844EE4F}" type="presParOf" srcId="{322E3C46-340F-47AF-95CB-9A53924570CA}" destId="{13F5FC50-9034-4376-9816-C230B9D2AFBF}" srcOrd="0" destOrd="0" presId="urn:microsoft.com/office/officeart/2005/8/layout/vList5"/>
    <dgm:cxn modelId="{EEF32B96-3F89-404E-80F5-6140B903EABA}" type="presParOf" srcId="{322E3C46-340F-47AF-95CB-9A53924570CA}" destId="{6B57F256-31CD-4F5E-8805-790B39DD1C7F}" srcOrd="1" destOrd="0" presId="urn:microsoft.com/office/officeart/2005/8/layout/vList5"/>
    <dgm:cxn modelId="{4F727522-633B-4E61-9F1E-A576A3A1AFBF}" type="presParOf" srcId="{27EC2E13-4E08-4D3A-8ADB-F0B0451F3032}" destId="{7E22F95E-1B17-4F4B-8216-ADFDDED6E60A}" srcOrd="1" destOrd="0" presId="urn:microsoft.com/office/officeart/2005/8/layout/vList5"/>
    <dgm:cxn modelId="{369B297C-D34B-49B1-8A52-DC09F98C9E56}" type="presParOf" srcId="{27EC2E13-4E08-4D3A-8ADB-F0B0451F3032}" destId="{674910E2-A603-48AB-A5B0-08AACF96710D}" srcOrd="2" destOrd="0" presId="urn:microsoft.com/office/officeart/2005/8/layout/vList5"/>
    <dgm:cxn modelId="{448900EE-B7D3-4435-9B49-E0CE99661735}" type="presParOf" srcId="{674910E2-A603-48AB-A5B0-08AACF96710D}" destId="{F09254BE-EB02-4574-B87B-EFC14A022FA2}" srcOrd="0" destOrd="0" presId="urn:microsoft.com/office/officeart/2005/8/layout/vList5"/>
    <dgm:cxn modelId="{915EB550-6A4A-4CED-9482-DB2CD7653A7B}" type="presParOf" srcId="{674910E2-A603-48AB-A5B0-08AACF96710D}" destId="{E6CE4844-8654-4480-80A9-CF1DBFCB1752}" srcOrd="1" destOrd="0" presId="urn:microsoft.com/office/officeart/2005/8/layout/vList5"/>
    <dgm:cxn modelId="{963104CB-EC3B-4787-8746-C21D51405C32}" type="presParOf" srcId="{27EC2E13-4E08-4D3A-8ADB-F0B0451F3032}" destId="{9A3F0DE1-C2C0-4337-807D-7AA9112D5670}" srcOrd="3" destOrd="0" presId="urn:microsoft.com/office/officeart/2005/8/layout/vList5"/>
    <dgm:cxn modelId="{C2523463-A839-4FA7-98BD-2C6D24581E49}" type="presParOf" srcId="{27EC2E13-4E08-4D3A-8ADB-F0B0451F3032}" destId="{6C901D21-1167-4E05-BE7F-43E753FA83D3}" srcOrd="4" destOrd="0" presId="urn:microsoft.com/office/officeart/2005/8/layout/vList5"/>
    <dgm:cxn modelId="{FA82918C-BDDB-462D-9A1E-32858F11297A}" type="presParOf" srcId="{6C901D21-1167-4E05-BE7F-43E753FA83D3}" destId="{6515F2EE-134F-42BB-AFB8-97351AFAD347}" srcOrd="0" destOrd="0" presId="urn:microsoft.com/office/officeart/2005/8/layout/vList5"/>
    <dgm:cxn modelId="{125DE0AF-5747-4576-B97A-7A77978D84DA}" type="presParOf" srcId="{6C901D21-1167-4E05-BE7F-43E753FA83D3}" destId="{768FE5EC-E83F-48A9-8404-84751E1F1EA5}" srcOrd="1" destOrd="0" presId="urn:microsoft.com/office/officeart/2005/8/layout/vList5"/>
    <dgm:cxn modelId="{206E6881-A83F-7B47-B125-74E8DFAE0002}" type="presParOf" srcId="{27EC2E13-4E08-4D3A-8ADB-F0B0451F3032}" destId="{36D6FA05-34BB-5946-A5C3-55E245D38868}" srcOrd="5" destOrd="0" presId="urn:microsoft.com/office/officeart/2005/8/layout/vList5"/>
    <dgm:cxn modelId="{098AAD79-C7C2-0D49-9411-1E9D0D9F830A}" type="presParOf" srcId="{27EC2E13-4E08-4D3A-8ADB-F0B0451F3032}" destId="{C807577B-C647-7043-B9BE-0CA35B76B9CB}" srcOrd="6" destOrd="0" presId="urn:microsoft.com/office/officeart/2005/8/layout/vList5"/>
    <dgm:cxn modelId="{5615F4FE-21E8-964D-900F-16A4D56571E2}" type="presParOf" srcId="{C807577B-C647-7043-B9BE-0CA35B76B9CB}" destId="{BD226739-A5BD-9B41-A031-C24957B8C14B}" srcOrd="0" destOrd="0" presId="urn:microsoft.com/office/officeart/2005/8/layout/vList5"/>
    <dgm:cxn modelId="{90B8716D-1CDA-3F45-91C0-69C206AA4CC1}" type="presParOf" srcId="{C807577B-C647-7043-B9BE-0CA35B76B9CB}" destId="{058E8279-F966-D543-928F-652EF1269E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7F256-31CD-4F5E-8805-790B39DD1C7F}">
      <dsp:nvSpPr>
        <dsp:cNvPr id="0" name=""/>
        <dsp:cNvSpPr/>
      </dsp:nvSpPr>
      <dsp:spPr>
        <a:xfrm rot="5400000">
          <a:off x="4215820" y="-2574274"/>
          <a:ext cx="795204" cy="6078802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/>
            <a:t>Una nuova Scuola</a:t>
          </a:r>
        </a:p>
        <a:p>
          <a:pPr marL="182563" lvl="2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/>
            <a:t>Una nuova </a:t>
          </a:r>
          <a:r>
            <a:rPr lang="en-US" sz="1800" b="0" kern="1200" noProof="0" dirty="0" err="1"/>
            <a:t>Comunità</a:t>
          </a:r>
          <a:endParaRPr lang="en-US" sz="1800" b="0" kern="1200" noProof="0" dirty="0"/>
        </a:p>
      </dsp:txBody>
      <dsp:txXfrm rot="-5400000">
        <a:off x="1574022" y="106343"/>
        <a:ext cx="6039983" cy="717566"/>
      </dsp:txXfrm>
    </dsp:sp>
    <dsp:sp modelId="{13F5FC50-9034-4376-9816-C230B9D2AFBF}">
      <dsp:nvSpPr>
        <dsp:cNvPr id="0" name=""/>
        <dsp:cNvSpPr/>
      </dsp:nvSpPr>
      <dsp:spPr>
        <a:xfrm>
          <a:off x="1890" y="861"/>
          <a:ext cx="1570240" cy="912369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err="1"/>
            <a:t>L’idea</a:t>
          </a:r>
          <a:r>
            <a:rPr lang="en-US" sz="1400" b="1" kern="1200" noProof="0" dirty="0"/>
            <a:t>  </a:t>
          </a:r>
        </a:p>
      </dsp:txBody>
      <dsp:txXfrm>
        <a:off x="46428" y="45399"/>
        <a:ext cx="1481164" cy="823293"/>
      </dsp:txXfrm>
    </dsp:sp>
    <dsp:sp modelId="{E6CE4844-8654-4480-80A9-CF1DBFCB1752}">
      <dsp:nvSpPr>
        <dsp:cNvPr id="0" name=""/>
        <dsp:cNvSpPr/>
      </dsp:nvSpPr>
      <dsp:spPr>
        <a:xfrm rot="5400000">
          <a:off x="4222815" y="-1630113"/>
          <a:ext cx="768239" cy="6084838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b="0" i="0" kern="1200" noProof="0" dirty="0">
              <a:latin typeface="Trebuchet MS" panose="020B0703020202090204" pitchFamily="34" charset="0"/>
            </a:rPr>
            <a:t>Ri-Vivere – Ri-</a:t>
          </a:r>
          <a:r>
            <a:rPr lang="de-DE" sz="1800" b="0" i="0" kern="1200" noProof="0" dirty="0" err="1">
              <a:latin typeface="Trebuchet MS" panose="020B0703020202090204" pitchFamily="34" charset="0"/>
            </a:rPr>
            <a:t>Produrre</a:t>
          </a:r>
          <a:r>
            <a:rPr lang="de-DE" sz="1800" b="0" i="0" kern="1200" noProof="0" dirty="0">
              <a:latin typeface="Trebuchet MS" panose="020B0703020202090204" pitchFamily="34" charset="0"/>
            </a:rPr>
            <a:t> – Ri-</a:t>
          </a:r>
          <a:r>
            <a:rPr lang="de-DE" sz="1800" b="0" i="0" kern="1200" noProof="0" dirty="0" err="1">
              <a:latin typeface="Trebuchet MS" panose="020B0703020202090204" pitchFamily="34" charset="0"/>
            </a:rPr>
            <a:t>Educare</a:t>
          </a:r>
          <a:endParaRPr lang="de-DE" sz="1800" b="0" i="0" kern="1200" noProof="0" dirty="0">
            <a:latin typeface="Trebuchet MS" panose="020B0703020202090204" pitchFamily="34" charset="0"/>
          </a:endParaRPr>
        </a:p>
        <a:p>
          <a:pPr marL="182563" lvl="2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b="0" i="0" kern="1200" noProof="0" dirty="0" err="1">
              <a:latin typeface="Trebuchet MS" panose="020B0703020202090204" pitchFamily="34" charset="0"/>
            </a:rPr>
            <a:t>Abitanti</a:t>
          </a:r>
          <a:r>
            <a:rPr lang="de-DE" sz="1800" b="0" i="0" kern="1200" noProof="0" dirty="0">
              <a:latin typeface="Trebuchet MS" panose="020B0703020202090204" pitchFamily="34" charset="0"/>
            </a:rPr>
            <a:t> </a:t>
          </a:r>
          <a:r>
            <a:rPr lang="de-DE" sz="1800" b="0" i="0" kern="1200" noProof="0" dirty="0" err="1">
              <a:latin typeface="Trebuchet MS" panose="020B0703020202090204" pitchFamily="34" charset="0"/>
            </a:rPr>
            <a:t>consapevoli</a:t>
          </a:r>
          <a:endParaRPr lang="de-DE" sz="1800" b="0" i="0" kern="1200" noProof="0" dirty="0">
            <a:latin typeface="Trebuchet MS" panose="020B0703020202090204" pitchFamily="34" charset="0"/>
          </a:endParaRPr>
        </a:p>
      </dsp:txBody>
      <dsp:txXfrm rot="-5400000">
        <a:off x="1564516" y="1065688"/>
        <a:ext cx="6047336" cy="693235"/>
      </dsp:txXfrm>
    </dsp:sp>
    <dsp:sp modelId="{F09254BE-EB02-4574-B87B-EFC14A022FA2}">
      <dsp:nvSpPr>
        <dsp:cNvPr id="0" name=""/>
        <dsp:cNvSpPr/>
      </dsp:nvSpPr>
      <dsp:spPr>
        <a:xfrm>
          <a:off x="1890" y="945295"/>
          <a:ext cx="1562625" cy="934019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/>
            <a:t>Impatto</a:t>
          </a:r>
          <a:r>
            <a:rPr lang="de-DE" sz="1400" b="1" kern="1200" noProof="0" dirty="0"/>
            <a:t> </a:t>
          </a:r>
          <a:r>
            <a:rPr lang="de-DE" sz="1400" b="1" kern="1200" noProof="0" dirty="0" err="1"/>
            <a:t>sociale</a:t>
          </a:r>
          <a:r>
            <a:rPr lang="de-DE" sz="1400" b="1" kern="1200" noProof="0" dirty="0"/>
            <a:t> in </a:t>
          </a:r>
          <a:r>
            <a:rPr lang="de-DE" sz="1400" b="1" kern="1200" noProof="0" dirty="0" err="1"/>
            <a:t>pillole</a:t>
          </a:r>
          <a:endParaRPr lang="de-DE" sz="1400" b="1" kern="1200" noProof="0" dirty="0"/>
        </a:p>
      </dsp:txBody>
      <dsp:txXfrm>
        <a:off x="47485" y="990890"/>
        <a:ext cx="1471435" cy="842829"/>
      </dsp:txXfrm>
    </dsp:sp>
    <dsp:sp modelId="{768FE5EC-E83F-48A9-8404-84751E1F1EA5}">
      <dsp:nvSpPr>
        <dsp:cNvPr id="0" name=""/>
        <dsp:cNvSpPr/>
      </dsp:nvSpPr>
      <dsp:spPr>
        <a:xfrm rot="5400000">
          <a:off x="4252792" y="-662402"/>
          <a:ext cx="711072" cy="6081583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 err="1"/>
            <a:t>Persone</a:t>
          </a:r>
          <a:r>
            <a:rPr lang="en-US" sz="1800" b="0" kern="1200" noProof="0" dirty="0"/>
            <a:t> e </a:t>
          </a:r>
          <a:r>
            <a:rPr lang="en-US" sz="1800" b="0" kern="1200" noProof="0" dirty="0" err="1"/>
            <a:t>Luoghi</a:t>
          </a:r>
          <a:r>
            <a:rPr lang="en-US" sz="1800" b="0" kern="1200" noProof="0" dirty="0"/>
            <a:t> in Rete</a:t>
          </a:r>
        </a:p>
        <a:p>
          <a:pPr marL="182563" lvl="1" indent="-18256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 err="1"/>
            <a:t>Cooperazione</a:t>
          </a:r>
          <a:endParaRPr lang="en-US" sz="1800" b="0" kern="1200" noProof="0" dirty="0"/>
        </a:p>
      </dsp:txBody>
      <dsp:txXfrm rot="-5400000">
        <a:off x="1567537" y="2057565"/>
        <a:ext cx="6046871" cy="641648"/>
      </dsp:txXfrm>
    </dsp:sp>
    <dsp:sp modelId="{6515F2EE-134F-42BB-AFB8-97351AFAD347}">
      <dsp:nvSpPr>
        <dsp:cNvPr id="0" name=""/>
        <dsp:cNvSpPr/>
      </dsp:nvSpPr>
      <dsp:spPr>
        <a:xfrm>
          <a:off x="1890" y="1911379"/>
          <a:ext cx="1565647" cy="934019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/>
            <a:t>Gruppo</a:t>
          </a:r>
          <a:r>
            <a:rPr lang="de-DE" sz="1400" b="1" kern="1200" noProof="0" dirty="0"/>
            <a:t> di </a:t>
          </a:r>
          <a:r>
            <a:rPr lang="de-DE" sz="1400" b="1" kern="1200" noProof="0" dirty="0" err="1"/>
            <a:t>lavoro</a:t>
          </a:r>
          <a:endParaRPr lang="de-DE" sz="1400" b="1" kern="1200" noProof="0" dirty="0"/>
        </a:p>
      </dsp:txBody>
      <dsp:txXfrm>
        <a:off x="47485" y="1956974"/>
        <a:ext cx="1474457" cy="842829"/>
      </dsp:txXfrm>
    </dsp:sp>
    <dsp:sp modelId="{058E8279-F966-D543-928F-652EF1269E70}">
      <dsp:nvSpPr>
        <dsp:cNvPr id="0" name=""/>
        <dsp:cNvSpPr/>
      </dsp:nvSpPr>
      <dsp:spPr>
        <a:xfrm rot="5400000">
          <a:off x="4252792" y="303681"/>
          <a:ext cx="711072" cy="6081583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/>
            <a:t>Alta Valle Elvo (Biellese)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noProof="0" dirty="0" err="1"/>
            <a:t>Educazione</a:t>
          </a:r>
          <a:r>
            <a:rPr lang="en-US" sz="1800" b="0" kern="1200" noProof="0" dirty="0"/>
            <a:t> – </a:t>
          </a:r>
          <a:r>
            <a:rPr lang="en-US" sz="1800" b="0" kern="1200" noProof="0" dirty="0" err="1"/>
            <a:t>Produzione</a:t>
          </a:r>
          <a:r>
            <a:rPr lang="en-US" sz="1800" b="0" kern="1200" noProof="0" dirty="0"/>
            <a:t> - </a:t>
          </a:r>
          <a:r>
            <a:rPr lang="en-US" sz="1800" b="0" kern="1200" noProof="0" dirty="0" err="1"/>
            <a:t>Accoglienza</a:t>
          </a:r>
          <a:endParaRPr lang="en-US" sz="1800" b="0" kern="1200" noProof="0" dirty="0"/>
        </a:p>
      </dsp:txBody>
      <dsp:txXfrm rot="-5400000">
        <a:off x="1567537" y="3023648"/>
        <a:ext cx="6046871" cy="641648"/>
      </dsp:txXfrm>
    </dsp:sp>
    <dsp:sp modelId="{BD226739-A5BD-9B41-A031-C24957B8C14B}">
      <dsp:nvSpPr>
        <dsp:cNvPr id="0" name=""/>
        <dsp:cNvSpPr/>
      </dsp:nvSpPr>
      <dsp:spPr>
        <a:xfrm>
          <a:off x="1890" y="2877463"/>
          <a:ext cx="1565647" cy="934019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Territorio</a:t>
          </a:r>
          <a:r>
            <a:rPr lang="de-DE" sz="1400" b="1" kern="1200" noProof="0" dirty="0">
              <a:solidFill>
                <a:srgbClr val="4D4D4E"/>
              </a:solidFill>
              <a:latin typeface="Trebuchet MS"/>
              <a:ea typeface="+mn-ea"/>
              <a:cs typeface="+mn-cs"/>
            </a:rPr>
            <a:t> / </a:t>
          </a: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Settore</a:t>
          </a:r>
          <a:endParaRPr lang="de-DE" sz="1400" b="1" kern="1200" noProof="0" dirty="0">
            <a:solidFill>
              <a:srgbClr val="4D4D4E"/>
            </a:solidFill>
            <a:latin typeface="Trebuchet MS"/>
            <a:ea typeface="+mn-ea"/>
            <a:cs typeface="+mn-cs"/>
          </a:endParaRPr>
        </a:p>
      </dsp:txBody>
      <dsp:txXfrm>
        <a:off x="47485" y="2923058"/>
        <a:ext cx="1474457" cy="842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8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8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4" y="132928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4" y="132325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4" y="346207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4" y="345604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2997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4074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/>
        </p:nvCxnSpPr>
        <p:spPr>
          <a:xfrm flipH="1">
            <a:off x="4419602" y="1733101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7" y="975589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n-GB" sz="435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3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67120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/>
        </p:nvCxnSpPr>
        <p:spPr>
          <a:xfrm flipH="1">
            <a:off x="4417814" y="2727282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/>
        </p:nvCxnSpPr>
        <p:spPr>
          <a:xfrm flipH="1">
            <a:off x="4417814" y="3721463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/>
        </p:nvCxnSpPr>
        <p:spPr>
          <a:xfrm flipH="1">
            <a:off x="4417814" y="5709824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 flipH="1">
            <a:off x="4417814" y="4715644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/>
        </p:nvSpPr>
        <p:spPr bwMode="auto">
          <a:xfrm>
            <a:off x="4221309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31997" tIns="31997" rIns="31997" bIns="31997" anchor="ctr"/>
          <a:lstStyle/>
          <a:p>
            <a:pPr defTabSz="287965">
              <a:defRPr/>
            </a:pPr>
            <a:endParaRPr lang="en-GB" sz="18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645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61918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593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567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9" y="2361439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9" y="3367977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9" y="4374515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9" y="5381052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726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416983" y="5078359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 flipH="1">
            <a:off x="4416985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7" y="943690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n-GB" sz="435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3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0847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/>
        </p:nvCxnSpPr>
        <p:spPr>
          <a:xfrm>
            <a:off x="4416985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/>
        </p:nvCxnSpPr>
        <p:spPr>
          <a:xfrm flipH="1">
            <a:off x="4416985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/>
        </p:nvCxnSpPr>
        <p:spPr>
          <a:xfrm>
            <a:off x="4416983" y="59508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18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/>
        </p:nvSpPr>
        <p:spPr bwMode="auto">
          <a:xfrm>
            <a:off x="4221309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31997" tIns="31997" rIns="31997" bIns="31997" anchor="ctr"/>
          <a:lstStyle/>
          <a:p>
            <a:pPr defTabSz="287965">
              <a:defRPr/>
            </a:pPr>
            <a:endParaRPr lang="en-GB" sz="18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 flipH="1">
            <a:off x="4409889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/>
        </p:nvCxnSpPr>
        <p:spPr>
          <a:xfrm flipH="1">
            <a:off x="4416985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/>
        </p:nvCxnSpPr>
        <p:spPr>
          <a:xfrm>
            <a:off x="4409888" y="184946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09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702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5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9" y="2136779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2" y="2909891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4" y="2049466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2" y="1220792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4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5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8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9" y="1333504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91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4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2" y="2060579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976441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/>
        </p:nvSpPr>
        <p:spPr bwMode="auto">
          <a:xfrm>
            <a:off x="5035797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/>
        </p:nvSpPr>
        <p:spPr bwMode="auto">
          <a:xfrm>
            <a:off x="2216457" y="325926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/>
        </p:nvSpPr>
        <p:spPr bwMode="auto">
          <a:xfrm>
            <a:off x="2724058" y="325926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/>
        </p:nvSpPr>
        <p:spPr bwMode="auto">
          <a:xfrm>
            <a:off x="3205365" y="3259266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/>
        </p:nvSpPr>
        <p:spPr bwMode="auto">
          <a:xfrm>
            <a:off x="3693846" y="325926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/>
        </p:nvSpPr>
        <p:spPr bwMode="auto">
          <a:xfrm>
            <a:off x="4154439" y="325368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/>
        </p:nvSpPr>
        <p:spPr bwMode="auto">
          <a:xfrm>
            <a:off x="2251008" y="2141819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/>
        </p:nvSpPr>
        <p:spPr bwMode="auto">
          <a:xfrm>
            <a:off x="2717973" y="2141819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/>
        </p:nvSpPr>
        <p:spPr bwMode="auto">
          <a:xfrm>
            <a:off x="3200075" y="2141819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/>
        </p:nvSpPr>
        <p:spPr bwMode="auto">
          <a:xfrm>
            <a:off x="3663055" y="2141021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/>
        </p:nvSpPr>
        <p:spPr bwMode="auto">
          <a:xfrm>
            <a:off x="4144362" y="21410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/>
        </p:nvSpPr>
        <p:spPr bwMode="auto">
          <a:xfrm>
            <a:off x="6778482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/>
        </p:nvSpPr>
        <p:spPr bwMode="auto">
          <a:xfrm>
            <a:off x="8646363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/>
        </p:nvSpPr>
        <p:spPr bwMode="auto">
          <a:xfrm>
            <a:off x="5974779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/>
        </p:nvSpPr>
        <p:spPr bwMode="auto">
          <a:xfrm>
            <a:off x="2253399" y="2849578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/>
        </p:nvSpPr>
        <p:spPr bwMode="auto">
          <a:xfrm>
            <a:off x="2716380" y="2848821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/>
        </p:nvSpPr>
        <p:spPr bwMode="auto">
          <a:xfrm>
            <a:off x="3197683" y="2849578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/>
        </p:nvSpPr>
        <p:spPr bwMode="auto">
          <a:xfrm>
            <a:off x="3667836" y="28488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/>
        </p:nvSpPr>
        <p:spPr bwMode="auto">
          <a:xfrm>
            <a:off x="4148346" y="28488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/>
        </p:nvSpPr>
        <p:spPr bwMode="auto">
          <a:xfrm>
            <a:off x="677848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/>
        </p:nvSpPr>
        <p:spPr bwMode="auto">
          <a:xfrm>
            <a:off x="340944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/>
        </p:nvSpPr>
        <p:spPr bwMode="auto">
          <a:xfrm>
            <a:off x="7194471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/>
        </p:nvSpPr>
        <p:spPr bwMode="auto">
          <a:xfrm>
            <a:off x="7694106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/>
        </p:nvSpPr>
        <p:spPr bwMode="auto">
          <a:xfrm>
            <a:off x="5505687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/>
        </p:nvSpPr>
        <p:spPr bwMode="auto">
          <a:xfrm>
            <a:off x="2280555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/>
        </p:nvSpPr>
        <p:spPr bwMode="auto">
          <a:xfrm>
            <a:off x="276186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/>
        </p:nvSpPr>
        <p:spPr bwMode="auto">
          <a:xfrm>
            <a:off x="336960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/>
        </p:nvSpPr>
        <p:spPr bwMode="auto">
          <a:xfrm>
            <a:off x="8643972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/>
        </p:nvSpPr>
        <p:spPr bwMode="auto">
          <a:xfrm>
            <a:off x="5047239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/>
        </p:nvSpPr>
        <p:spPr bwMode="auto">
          <a:xfrm>
            <a:off x="5553249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/>
        </p:nvSpPr>
        <p:spPr bwMode="auto">
          <a:xfrm>
            <a:off x="2251008" y="2479778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/>
        </p:nvSpPr>
        <p:spPr bwMode="auto">
          <a:xfrm>
            <a:off x="2717175" y="2485316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/>
        </p:nvSpPr>
        <p:spPr bwMode="auto">
          <a:xfrm>
            <a:off x="3197683" y="2479778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/>
        </p:nvSpPr>
        <p:spPr bwMode="auto">
          <a:xfrm>
            <a:off x="4142772" y="2485316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/>
        </p:nvSpPr>
        <p:spPr bwMode="auto">
          <a:xfrm>
            <a:off x="336960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/>
        </p:nvSpPr>
        <p:spPr bwMode="auto">
          <a:xfrm>
            <a:off x="1780086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/>
        </p:nvSpPr>
        <p:spPr bwMode="auto">
          <a:xfrm>
            <a:off x="1292403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/>
        </p:nvSpPr>
        <p:spPr bwMode="auto">
          <a:xfrm>
            <a:off x="1780086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/>
        </p:nvSpPr>
        <p:spPr bwMode="auto">
          <a:xfrm>
            <a:off x="7694904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/>
        </p:nvSpPr>
        <p:spPr bwMode="auto">
          <a:xfrm>
            <a:off x="8645565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/>
        </p:nvSpPr>
        <p:spPr bwMode="auto">
          <a:xfrm>
            <a:off x="5979561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/>
        </p:nvSpPr>
        <p:spPr bwMode="auto">
          <a:xfrm>
            <a:off x="2251806" y="1405765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/>
        </p:nvSpPr>
        <p:spPr bwMode="auto">
          <a:xfrm>
            <a:off x="2716380" y="1404968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/>
        </p:nvSpPr>
        <p:spPr bwMode="auto">
          <a:xfrm>
            <a:off x="3199278" y="1409751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/>
        </p:nvSpPr>
        <p:spPr bwMode="auto">
          <a:xfrm>
            <a:off x="3667836" y="1409751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/>
        </p:nvSpPr>
        <p:spPr bwMode="auto">
          <a:xfrm>
            <a:off x="4149144" y="1409751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/>
        </p:nvSpPr>
        <p:spPr bwMode="auto">
          <a:xfrm>
            <a:off x="5979561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/>
        </p:nvSpPr>
        <p:spPr bwMode="auto">
          <a:xfrm>
            <a:off x="2251806" y="177405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/>
        </p:nvSpPr>
        <p:spPr bwMode="auto">
          <a:xfrm>
            <a:off x="2714783" y="1774851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/>
        </p:nvSpPr>
        <p:spPr bwMode="auto">
          <a:xfrm>
            <a:off x="3196090" y="1774054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/>
        </p:nvSpPr>
        <p:spPr bwMode="auto">
          <a:xfrm>
            <a:off x="3643133" y="1774054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/>
        </p:nvSpPr>
        <p:spPr bwMode="auto">
          <a:xfrm>
            <a:off x="6346356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/>
        </p:nvSpPr>
        <p:spPr bwMode="auto">
          <a:xfrm>
            <a:off x="6782466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/>
        </p:nvSpPr>
        <p:spPr bwMode="auto">
          <a:xfrm>
            <a:off x="8185773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/>
        </p:nvSpPr>
        <p:spPr bwMode="auto">
          <a:xfrm>
            <a:off x="8648754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/>
        </p:nvSpPr>
        <p:spPr bwMode="auto">
          <a:xfrm>
            <a:off x="7240665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/>
        </p:nvSpPr>
        <p:spPr bwMode="auto">
          <a:xfrm>
            <a:off x="5903522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/>
        </p:nvSpPr>
        <p:spPr bwMode="auto">
          <a:xfrm>
            <a:off x="2249305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/>
        </p:nvSpPr>
        <p:spPr bwMode="auto">
          <a:xfrm>
            <a:off x="2654189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/>
        </p:nvSpPr>
        <p:spPr bwMode="auto">
          <a:xfrm>
            <a:off x="1266902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/>
        </p:nvSpPr>
        <p:spPr bwMode="auto">
          <a:xfrm>
            <a:off x="3120726" y="4555180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/>
        </p:nvSpPr>
        <p:spPr bwMode="auto">
          <a:xfrm>
            <a:off x="4990994" y="4563401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/>
        </p:nvSpPr>
        <p:spPr bwMode="auto">
          <a:xfrm>
            <a:off x="342044" y="4563401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/>
        </p:nvSpPr>
        <p:spPr bwMode="auto">
          <a:xfrm>
            <a:off x="4057916" y="4567512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/>
        </p:nvSpPr>
        <p:spPr bwMode="auto">
          <a:xfrm>
            <a:off x="7771064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/>
        </p:nvSpPr>
        <p:spPr bwMode="auto">
          <a:xfrm>
            <a:off x="1725221" y="5049109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/>
        </p:nvSpPr>
        <p:spPr bwMode="auto">
          <a:xfrm>
            <a:off x="1755993" y="4524039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/>
        </p:nvSpPr>
        <p:spPr bwMode="auto">
          <a:xfrm>
            <a:off x="7277604" y="5049109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/>
        </p:nvSpPr>
        <p:spPr bwMode="auto">
          <a:xfrm>
            <a:off x="3591377" y="5025829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/>
        </p:nvSpPr>
        <p:spPr bwMode="auto">
          <a:xfrm>
            <a:off x="7772918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/>
        </p:nvSpPr>
        <p:spPr bwMode="auto">
          <a:xfrm>
            <a:off x="1269873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/>
        </p:nvSpPr>
        <p:spPr bwMode="auto">
          <a:xfrm>
            <a:off x="8622706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/>
        </p:nvSpPr>
        <p:spPr bwMode="auto">
          <a:xfrm>
            <a:off x="2813993" y="4035202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/>
        </p:nvSpPr>
        <p:spPr bwMode="auto">
          <a:xfrm>
            <a:off x="790995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/>
        </p:nvSpPr>
        <p:spPr bwMode="auto">
          <a:xfrm>
            <a:off x="1777227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/>
        </p:nvSpPr>
        <p:spPr bwMode="auto">
          <a:xfrm>
            <a:off x="8644289" y="3654660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/>
        </p:nvSpPr>
        <p:spPr bwMode="auto">
          <a:xfrm>
            <a:off x="7740314" y="3707196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/>
        </p:nvSpPr>
        <p:spPr bwMode="auto">
          <a:xfrm>
            <a:off x="8218905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/>
        </p:nvSpPr>
        <p:spPr bwMode="auto">
          <a:xfrm>
            <a:off x="8223296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/>
        </p:nvSpPr>
        <p:spPr bwMode="auto">
          <a:xfrm>
            <a:off x="8681334" y="4578459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/>
        </p:nvSpPr>
        <p:spPr bwMode="auto">
          <a:xfrm>
            <a:off x="6361841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/>
        </p:nvSpPr>
        <p:spPr bwMode="auto">
          <a:xfrm>
            <a:off x="6816049" y="4105082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/>
        </p:nvSpPr>
        <p:spPr bwMode="auto">
          <a:xfrm>
            <a:off x="4978665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/>
        </p:nvSpPr>
        <p:spPr bwMode="auto">
          <a:xfrm>
            <a:off x="5903522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/>
        </p:nvSpPr>
        <p:spPr bwMode="auto">
          <a:xfrm>
            <a:off x="350265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/>
        </p:nvSpPr>
        <p:spPr bwMode="auto">
          <a:xfrm>
            <a:off x="2199981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/>
        </p:nvSpPr>
        <p:spPr bwMode="auto">
          <a:xfrm>
            <a:off x="4041473" y="4088640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/>
        </p:nvSpPr>
        <p:spPr bwMode="auto">
          <a:xfrm>
            <a:off x="5428763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/>
        </p:nvSpPr>
        <p:spPr bwMode="auto">
          <a:xfrm>
            <a:off x="1729332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/>
        </p:nvSpPr>
        <p:spPr bwMode="auto">
          <a:xfrm>
            <a:off x="1312115" y="4088640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/>
        </p:nvSpPr>
        <p:spPr bwMode="auto">
          <a:xfrm>
            <a:off x="2678852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/>
        </p:nvSpPr>
        <p:spPr bwMode="auto">
          <a:xfrm>
            <a:off x="6828381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/>
        </p:nvSpPr>
        <p:spPr bwMode="auto">
          <a:xfrm>
            <a:off x="7700474" y="4147215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/>
        </p:nvSpPr>
        <p:spPr bwMode="auto">
          <a:xfrm>
            <a:off x="5436983" y="5021719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/>
        </p:nvSpPr>
        <p:spPr bwMode="auto">
          <a:xfrm>
            <a:off x="7277606" y="4530518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/>
        </p:nvSpPr>
        <p:spPr bwMode="auto">
          <a:xfrm>
            <a:off x="6370063" y="5025829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/>
        </p:nvSpPr>
        <p:spPr bwMode="auto">
          <a:xfrm>
            <a:off x="5895300" y="5029939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/>
        </p:nvSpPr>
        <p:spPr bwMode="auto">
          <a:xfrm>
            <a:off x="2191760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/>
        </p:nvSpPr>
        <p:spPr bwMode="auto">
          <a:xfrm>
            <a:off x="4528566" y="5038161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/>
        </p:nvSpPr>
        <p:spPr bwMode="auto">
          <a:xfrm>
            <a:off x="4049696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/>
        </p:nvSpPr>
        <p:spPr bwMode="auto">
          <a:xfrm>
            <a:off x="804474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/>
        </p:nvSpPr>
        <p:spPr bwMode="auto">
          <a:xfrm>
            <a:off x="853799" y="4092750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/>
        </p:nvSpPr>
        <p:spPr bwMode="auto">
          <a:xfrm>
            <a:off x="4149375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/>
        </p:nvSpPr>
        <p:spPr bwMode="auto">
          <a:xfrm>
            <a:off x="4990995" y="5038161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/>
        </p:nvSpPr>
        <p:spPr bwMode="auto">
          <a:xfrm>
            <a:off x="354375" y="5029939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/>
        </p:nvSpPr>
        <p:spPr bwMode="auto">
          <a:xfrm>
            <a:off x="4503905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/>
        </p:nvSpPr>
        <p:spPr bwMode="auto">
          <a:xfrm>
            <a:off x="8629053" y="1769925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/>
        </p:nvSpPr>
        <p:spPr bwMode="auto">
          <a:xfrm>
            <a:off x="3235068" y="4063706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/>
        </p:nvSpPr>
        <p:spPr bwMode="auto">
          <a:xfrm>
            <a:off x="3611931" y="4088640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/>
        </p:nvSpPr>
        <p:spPr bwMode="auto">
          <a:xfrm>
            <a:off x="5428763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/>
        </p:nvSpPr>
        <p:spPr bwMode="auto">
          <a:xfrm>
            <a:off x="8660783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/>
        </p:nvSpPr>
        <p:spPr bwMode="auto">
          <a:xfrm>
            <a:off x="8198352" y="4116030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/>
        </p:nvSpPr>
        <p:spPr bwMode="auto">
          <a:xfrm>
            <a:off x="7261164" y="4165356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/>
        </p:nvSpPr>
        <p:spPr bwMode="auto">
          <a:xfrm>
            <a:off x="8648452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/>
        </p:nvSpPr>
        <p:spPr bwMode="auto">
          <a:xfrm>
            <a:off x="4550724" y="4524039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/>
        </p:nvSpPr>
        <p:spPr bwMode="auto">
          <a:xfrm>
            <a:off x="829135" y="5017608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/>
        </p:nvSpPr>
        <p:spPr bwMode="auto">
          <a:xfrm>
            <a:off x="1291565" y="5025829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/>
        </p:nvSpPr>
        <p:spPr bwMode="auto">
          <a:xfrm>
            <a:off x="6759091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/>
        </p:nvSpPr>
        <p:spPr bwMode="auto">
          <a:xfrm>
            <a:off x="3663057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/>
        </p:nvSpPr>
        <p:spPr bwMode="auto">
          <a:xfrm>
            <a:off x="2191760" y="1351601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/>
        </p:nvSpPr>
        <p:spPr bwMode="auto">
          <a:xfrm>
            <a:off x="1737551" y="1306386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/>
        </p:nvSpPr>
        <p:spPr bwMode="auto">
          <a:xfrm>
            <a:off x="820916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/>
        </p:nvSpPr>
        <p:spPr bwMode="auto">
          <a:xfrm>
            <a:off x="1266902" y="1306386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/>
        </p:nvSpPr>
        <p:spPr bwMode="auto">
          <a:xfrm>
            <a:off x="2662409" y="1310496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/>
        </p:nvSpPr>
        <p:spPr bwMode="auto">
          <a:xfrm>
            <a:off x="7771064" y="2260017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/>
        </p:nvSpPr>
        <p:spPr bwMode="auto">
          <a:xfrm>
            <a:off x="6865373" y="1298164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/>
        </p:nvSpPr>
        <p:spPr bwMode="auto">
          <a:xfrm>
            <a:off x="8254044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/>
        </p:nvSpPr>
        <p:spPr bwMode="auto">
          <a:xfrm>
            <a:off x="4107243" y="1310496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/>
        </p:nvSpPr>
        <p:spPr bwMode="auto">
          <a:xfrm>
            <a:off x="3157721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/>
        </p:nvSpPr>
        <p:spPr bwMode="auto">
          <a:xfrm>
            <a:off x="3198826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/>
        </p:nvSpPr>
        <p:spPr bwMode="auto">
          <a:xfrm>
            <a:off x="3198826" y="1298164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/>
        </p:nvSpPr>
        <p:spPr bwMode="auto">
          <a:xfrm>
            <a:off x="6357731" y="1764704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/>
        </p:nvSpPr>
        <p:spPr bwMode="auto">
          <a:xfrm>
            <a:off x="6816049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/>
        </p:nvSpPr>
        <p:spPr bwMode="auto">
          <a:xfrm>
            <a:off x="342044" y="2247685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/>
        </p:nvSpPr>
        <p:spPr bwMode="auto">
          <a:xfrm>
            <a:off x="804474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/>
        </p:nvSpPr>
        <p:spPr bwMode="auto">
          <a:xfrm>
            <a:off x="3149502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/>
        </p:nvSpPr>
        <p:spPr bwMode="auto">
          <a:xfrm>
            <a:off x="3579047" y="2223023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/>
        </p:nvSpPr>
        <p:spPr bwMode="auto">
          <a:xfrm>
            <a:off x="4503905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/>
        </p:nvSpPr>
        <p:spPr bwMode="auto">
          <a:xfrm>
            <a:off x="5436983" y="1310496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/>
        </p:nvSpPr>
        <p:spPr bwMode="auto">
          <a:xfrm>
            <a:off x="1266902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/>
        </p:nvSpPr>
        <p:spPr bwMode="auto">
          <a:xfrm>
            <a:off x="1729332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/>
        </p:nvSpPr>
        <p:spPr bwMode="auto">
          <a:xfrm>
            <a:off x="2191760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/>
        </p:nvSpPr>
        <p:spPr bwMode="auto">
          <a:xfrm>
            <a:off x="2654189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/>
        </p:nvSpPr>
        <p:spPr bwMode="auto">
          <a:xfrm>
            <a:off x="4966333" y="2239464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/>
        </p:nvSpPr>
        <p:spPr bwMode="auto">
          <a:xfrm>
            <a:off x="5891192" y="1314606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/>
        </p:nvSpPr>
        <p:spPr bwMode="auto">
          <a:xfrm>
            <a:off x="2191760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/>
        </p:nvSpPr>
        <p:spPr bwMode="auto">
          <a:xfrm>
            <a:off x="4503905" y="1339270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/>
        </p:nvSpPr>
        <p:spPr bwMode="auto">
          <a:xfrm>
            <a:off x="342044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/>
        </p:nvSpPr>
        <p:spPr bwMode="auto">
          <a:xfrm>
            <a:off x="804472" y="1789368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/>
        </p:nvSpPr>
        <p:spPr bwMode="auto">
          <a:xfrm>
            <a:off x="5428763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/>
        </p:nvSpPr>
        <p:spPr bwMode="auto">
          <a:xfrm>
            <a:off x="4041475" y="2223023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/>
        </p:nvSpPr>
        <p:spPr bwMode="auto">
          <a:xfrm>
            <a:off x="6353621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/>
        </p:nvSpPr>
        <p:spPr bwMode="auto">
          <a:xfrm>
            <a:off x="1753993" y="1760594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/>
        </p:nvSpPr>
        <p:spPr bwMode="auto">
          <a:xfrm>
            <a:off x="2662409" y="1777036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/>
        </p:nvSpPr>
        <p:spPr bwMode="auto">
          <a:xfrm>
            <a:off x="3137170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/>
        </p:nvSpPr>
        <p:spPr bwMode="auto">
          <a:xfrm>
            <a:off x="5428763" y="1772925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/>
        </p:nvSpPr>
        <p:spPr bwMode="auto">
          <a:xfrm>
            <a:off x="3591376" y="1789367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/>
        </p:nvSpPr>
        <p:spPr bwMode="auto">
          <a:xfrm>
            <a:off x="4516235" y="1764702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/>
        </p:nvSpPr>
        <p:spPr bwMode="auto">
          <a:xfrm>
            <a:off x="4962223" y="1760594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/>
        </p:nvSpPr>
        <p:spPr bwMode="auto">
          <a:xfrm>
            <a:off x="5891192" y="1772926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/>
        </p:nvSpPr>
        <p:spPr bwMode="auto">
          <a:xfrm>
            <a:off x="4078468" y="1781146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/>
        </p:nvSpPr>
        <p:spPr bwMode="auto">
          <a:xfrm>
            <a:off x="8648452" y="1317334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/>
        </p:nvSpPr>
        <p:spPr bwMode="auto">
          <a:xfrm>
            <a:off x="7294048" y="1325554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/>
        </p:nvSpPr>
        <p:spPr bwMode="auto">
          <a:xfrm>
            <a:off x="8186021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/>
        </p:nvSpPr>
        <p:spPr bwMode="auto">
          <a:xfrm>
            <a:off x="7723593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/>
        </p:nvSpPr>
        <p:spPr bwMode="auto">
          <a:xfrm>
            <a:off x="8204719" y="1764702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/>
        </p:nvSpPr>
        <p:spPr bwMode="auto">
          <a:xfrm>
            <a:off x="7787506" y="1764702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/>
        </p:nvSpPr>
        <p:spPr bwMode="auto">
          <a:xfrm>
            <a:off x="6361841" y="1314606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/>
        </p:nvSpPr>
        <p:spPr bwMode="auto">
          <a:xfrm>
            <a:off x="7304525" y="2270216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/>
        </p:nvSpPr>
        <p:spPr bwMode="auto">
          <a:xfrm>
            <a:off x="8615566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/>
        </p:nvSpPr>
        <p:spPr bwMode="auto">
          <a:xfrm>
            <a:off x="5106755" y="3188053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/>
        </p:nvSpPr>
        <p:spPr bwMode="auto">
          <a:xfrm>
            <a:off x="4639708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/>
        </p:nvSpPr>
        <p:spPr bwMode="auto">
          <a:xfrm>
            <a:off x="5577989" y="3188053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/>
        </p:nvSpPr>
        <p:spPr bwMode="auto">
          <a:xfrm>
            <a:off x="7004262" y="3188053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/>
        </p:nvSpPr>
        <p:spPr bwMode="auto">
          <a:xfrm>
            <a:off x="863545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/>
        </p:nvSpPr>
        <p:spPr bwMode="auto">
          <a:xfrm>
            <a:off x="400686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/>
        </p:nvSpPr>
        <p:spPr bwMode="auto">
          <a:xfrm>
            <a:off x="1313835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/>
        </p:nvSpPr>
        <p:spPr bwMode="auto">
          <a:xfrm>
            <a:off x="1785071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/>
        </p:nvSpPr>
        <p:spPr bwMode="auto">
          <a:xfrm>
            <a:off x="2256306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/>
        </p:nvSpPr>
        <p:spPr bwMode="auto">
          <a:xfrm>
            <a:off x="2727542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/>
        </p:nvSpPr>
        <p:spPr bwMode="auto">
          <a:xfrm>
            <a:off x="6524648" y="4568247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/>
        </p:nvSpPr>
        <p:spPr bwMode="auto">
          <a:xfrm>
            <a:off x="4677407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/>
        </p:nvSpPr>
        <p:spPr bwMode="auto">
          <a:xfrm>
            <a:off x="4197796" y="3696983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/>
        </p:nvSpPr>
        <p:spPr bwMode="auto">
          <a:xfrm>
            <a:off x="3726560" y="3696983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/>
        </p:nvSpPr>
        <p:spPr bwMode="auto">
          <a:xfrm>
            <a:off x="3263703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/>
        </p:nvSpPr>
        <p:spPr bwMode="auto">
          <a:xfrm>
            <a:off x="6065980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/>
        </p:nvSpPr>
        <p:spPr bwMode="auto">
          <a:xfrm>
            <a:off x="5594744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/>
        </p:nvSpPr>
        <p:spPr bwMode="auto">
          <a:xfrm>
            <a:off x="5152832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/>
        </p:nvSpPr>
        <p:spPr bwMode="auto">
          <a:xfrm>
            <a:off x="5081623" y="4155655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/>
        </p:nvSpPr>
        <p:spPr bwMode="auto">
          <a:xfrm>
            <a:off x="3665823" y="4155655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/>
        </p:nvSpPr>
        <p:spPr bwMode="auto">
          <a:xfrm>
            <a:off x="4193606" y="4101202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/>
        </p:nvSpPr>
        <p:spPr bwMode="auto">
          <a:xfrm>
            <a:off x="4664840" y="4101202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/>
        </p:nvSpPr>
        <p:spPr bwMode="auto">
          <a:xfrm>
            <a:off x="6974941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/>
        </p:nvSpPr>
        <p:spPr bwMode="auto">
          <a:xfrm>
            <a:off x="5611498" y="4094918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/>
        </p:nvSpPr>
        <p:spPr bwMode="auto">
          <a:xfrm>
            <a:off x="2727542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/>
        </p:nvSpPr>
        <p:spPr bwMode="auto">
          <a:xfrm>
            <a:off x="2289816" y="3175486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/>
        </p:nvSpPr>
        <p:spPr bwMode="auto">
          <a:xfrm>
            <a:off x="1818581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/>
        </p:nvSpPr>
        <p:spPr bwMode="auto">
          <a:xfrm>
            <a:off x="3280455" y="3175486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/>
        </p:nvSpPr>
        <p:spPr bwMode="auto">
          <a:xfrm>
            <a:off x="3705616" y="3175486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/>
        </p:nvSpPr>
        <p:spPr bwMode="auto">
          <a:xfrm>
            <a:off x="1822768" y="4138923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/>
        </p:nvSpPr>
        <p:spPr bwMode="auto">
          <a:xfrm>
            <a:off x="7050339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/>
        </p:nvSpPr>
        <p:spPr bwMode="auto">
          <a:xfrm>
            <a:off x="425819" y="4184977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/>
        </p:nvSpPr>
        <p:spPr bwMode="auto">
          <a:xfrm>
            <a:off x="897055" y="4184977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/>
        </p:nvSpPr>
        <p:spPr bwMode="auto">
          <a:xfrm>
            <a:off x="1389233" y="4159844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/>
        </p:nvSpPr>
        <p:spPr bwMode="auto">
          <a:xfrm>
            <a:off x="3271610" y="4155655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/>
        </p:nvSpPr>
        <p:spPr bwMode="auto">
          <a:xfrm>
            <a:off x="2735917" y="4159844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/>
        </p:nvSpPr>
        <p:spPr bwMode="auto">
          <a:xfrm>
            <a:off x="2264683" y="4159844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/>
        </p:nvSpPr>
        <p:spPr bwMode="auto">
          <a:xfrm>
            <a:off x="1864656" y="4652023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/>
        </p:nvSpPr>
        <p:spPr bwMode="auto">
          <a:xfrm>
            <a:off x="888678" y="2683307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/>
        </p:nvSpPr>
        <p:spPr bwMode="auto">
          <a:xfrm>
            <a:off x="342042" y="3162920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/>
        </p:nvSpPr>
        <p:spPr bwMode="auto">
          <a:xfrm>
            <a:off x="846790" y="3165014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/>
        </p:nvSpPr>
        <p:spPr bwMode="auto">
          <a:xfrm>
            <a:off x="6970750" y="2739856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/>
        </p:nvSpPr>
        <p:spPr bwMode="auto">
          <a:xfrm>
            <a:off x="2306570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/>
        </p:nvSpPr>
        <p:spPr bwMode="auto">
          <a:xfrm>
            <a:off x="2775712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/>
        </p:nvSpPr>
        <p:spPr bwMode="auto">
          <a:xfrm>
            <a:off x="3223909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/>
        </p:nvSpPr>
        <p:spPr bwMode="auto">
          <a:xfrm>
            <a:off x="3709804" y="2733571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/>
        </p:nvSpPr>
        <p:spPr bwMode="auto">
          <a:xfrm>
            <a:off x="4147528" y="2733571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/>
        </p:nvSpPr>
        <p:spPr bwMode="auto">
          <a:xfrm>
            <a:off x="4618763" y="2733571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/>
        </p:nvSpPr>
        <p:spPr bwMode="auto">
          <a:xfrm>
            <a:off x="5123509" y="2733571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/>
        </p:nvSpPr>
        <p:spPr bwMode="auto">
          <a:xfrm>
            <a:off x="5594744" y="2733571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/>
        </p:nvSpPr>
        <p:spPr bwMode="auto">
          <a:xfrm>
            <a:off x="6045035" y="2708439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/>
        </p:nvSpPr>
        <p:spPr bwMode="auto">
          <a:xfrm>
            <a:off x="1780883" y="4576625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/>
        </p:nvSpPr>
        <p:spPr bwMode="auto">
          <a:xfrm>
            <a:off x="3665823" y="4576625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/>
        </p:nvSpPr>
        <p:spPr bwMode="auto">
          <a:xfrm>
            <a:off x="4139153" y="4576625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/>
        </p:nvSpPr>
        <p:spPr bwMode="auto">
          <a:xfrm>
            <a:off x="4610385" y="4576625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/>
        </p:nvSpPr>
        <p:spPr bwMode="auto">
          <a:xfrm>
            <a:off x="5081623" y="4576625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/>
        </p:nvSpPr>
        <p:spPr bwMode="auto">
          <a:xfrm>
            <a:off x="5552856" y="4576625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/>
        </p:nvSpPr>
        <p:spPr bwMode="auto">
          <a:xfrm>
            <a:off x="6024094" y="4576625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/>
        </p:nvSpPr>
        <p:spPr bwMode="auto">
          <a:xfrm>
            <a:off x="1846556" y="2721006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/>
        </p:nvSpPr>
        <p:spPr bwMode="auto">
          <a:xfrm>
            <a:off x="6883127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/>
        </p:nvSpPr>
        <p:spPr bwMode="auto">
          <a:xfrm>
            <a:off x="891026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/>
        </p:nvSpPr>
        <p:spPr bwMode="auto">
          <a:xfrm>
            <a:off x="6017665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/>
        </p:nvSpPr>
        <p:spPr bwMode="auto">
          <a:xfrm>
            <a:off x="8191489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/>
        </p:nvSpPr>
        <p:spPr bwMode="auto">
          <a:xfrm>
            <a:off x="8650277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/>
        </p:nvSpPr>
        <p:spPr bwMode="auto">
          <a:xfrm>
            <a:off x="8224114" y="4142862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/>
        </p:nvSpPr>
        <p:spPr bwMode="auto">
          <a:xfrm>
            <a:off x="1336856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/>
        </p:nvSpPr>
        <p:spPr bwMode="auto">
          <a:xfrm>
            <a:off x="4191496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/>
        </p:nvSpPr>
        <p:spPr bwMode="auto">
          <a:xfrm>
            <a:off x="827203" y="4536705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/>
        </p:nvSpPr>
        <p:spPr bwMode="auto">
          <a:xfrm>
            <a:off x="1325345" y="5009323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/>
        </p:nvSpPr>
        <p:spPr bwMode="auto">
          <a:xfrm>
            <a:off x="1784135" y="5009323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/>
        </p:nvSpPr>
        <p:spPr bwMode="auto">
          <a:xfrm>
            <a:off x="8682902" y="4142862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/>
        </p:nvSpPr>
        <p:spPr bwMode="auto">
          <a:xfrm>
            <a:off x="1266901" y="1804366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/>
        </p:nvSpPr>
        <p:spPr bwMode="auto">
          <a:xfrm>
            <a:off x="7811591" y="3625841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/>
        </p:nvSpPr>
        <p:spPr bwMode="auto">
          <a:xfrm>
            <a:off x="8641167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/>
        </p:nvSpPr>
        <p:spPr bwMode="auto">
          <a:xfrm>
            <a:off x="7815796" y="4115948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/>
        </p:nvSpPr>
        <p:spPr bwMode="auto">
          <a:xfrm>
            <a:off x="7820005" y="3160976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/>
        </p:nvSpPr>
        <p:spPr bwMode="auto">
          <a:xfrm>
            <a:off x="7346726" y="3160976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/>
        </p:nvSpPr>
        <p:spPr bwMode="auto">
          <a:xfrm>
            <a:off x="7346726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/>
        </p:nvSpPr>
        <p:spPr bwMode="auto">
          <a:xfrm>
            <a:off x="8672925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/>
        </p:nvSpPr>
        <p:spPr bwMode="auto">
          <a:xfrm>
            <a:off x="8199645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/>
        </p:nvSpPr>
        <p:spPr bwMode="auto">
          <a:xfrm>
            <a:off x="7371967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9" y="4576624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4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6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5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4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28647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5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5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/>
        </p:nvSpPr>
        <p:spPr>
          <a:xfrm>
            <a:off x="6762752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5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5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5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5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5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5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5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8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8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8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275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DB6-6131-4DF7-8824-DFA4EE8D8685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A2F1-54EB-4668-9C29-6411D17B6835}" type="slidenum">
              <a:rPr lang="de-DE" smtClean="0"/>
              <a:t>‹N›</a:t>
            </a:fld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3852682" y="4001298"/>
            <a:ext cx="3530600" cy="14843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00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5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342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25735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6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7" y="1286543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27805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9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319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40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7" y="1286543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57746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43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9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2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5414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2" y="6199438"/>
            <a:ext cx="4287838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25" b="0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125" b="1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125" b="0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125" b="0" kern="1200" spc="38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51" y="5353822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340505" y="6154605"/>
            <a:ext cx="434038" cy="276973"/>
          </a:xfrm>
          <a:prstGeom prst="rect">
            <a:avLst/>
          </a:prstGeom>
          <a:noFill/>
        </p:spPr>
        <p:txBody>
          <a:bodyPr wrap="none" lIns="137132" tIns="68567" rIns="137132" bIns="68567" rtlCol="0">
            <a:spAutoFit/>
          </a:bodyPr>
          <a:lstStyle/>
          <a:p>
            <a:pPr algn="ctr"/>
            <a:fld id="{260E2A6B-A809-4840-BF14-8648BC0BDF87}" type="slidenum">
              <a:rPr lang="en-GB" sz="9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‹N›</a:t>
            </a:fld>
            <a:endParaRPr lang="en-GB" sz="9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9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11" name="Picture 3" descr="G:\269218\02 Vorlagen\05 Vorlagen IB Interreg\05 DelFin\DelFin_RGB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27210"/>
            <a:ext cx="1774800" cy="76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6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marL="161996" algn="l" defTabSz="685392" rtl="0" eaLnBrk="1" latinLnBrk="0" hangingPunct="1">
        <a:spcBef>
          <a:spcPct val="0"/>
        </a:spcBef>
        <a:buNone/>
        <a:defRPr sz="21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257023" indent="-257023" algn="l" defTabSz="685392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18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556881" indent="-214186" algn="l" defTabSz="685392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15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856741" indent="-171349" algn="l" defTabSz="685392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199436" indent="-171349" algn="l" defTabSz="685392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1542131" indent="-171349" algn="l" defTabSz="685392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1884828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524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221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918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695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39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8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785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48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7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887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156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/>
          <p:cNvSpPr txBox="1">
            <a:spLocks/>
          </p:cNvSpPr>
          <p:nvPr/>
        </p:nvSpPr>
        <p:spPr>
          <a:xfrm>
            <a:off x="0" y="294544"/>
            <a:ext cx="6861571" cy="654617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9075" algn="l"/>
            <a:r>
              <a:rPr lang="en-US" sz="2100" b="1" cap="all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LA SCUOLA SENZA PARETI</a:t>
            </a:r>
          </a:p>
          <a:p>
            <a:pPr indent="269075" algn="l"/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Filiere</a:t>
            </a:r>
            <a: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comunità</a:t>
            </a:r>
            <a: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 e </a:t>
            </a:r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accoglienza</a:t>
            </a:r>
            <a: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 per </a:t>
            </a:r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nuovi</a:t>
            </a:r>
            <a: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luoghi</a:t>
            </a:r>
            <a:r>
              <a:rPr lang="en-US" sz="21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lang="en-US" sz="2100" b="1" dirty="0" err="1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abitati</a:t>
            </a:r>
            <a:endParaRPr lang="en-US" sz="2100" b="1" dirty="0">
              <a:solidFill>
                <a:schemeClr val="accent3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054617" y="1996556"/>
            <a:ext cx="1520552" cy="288991"/>
          </a:xfrm>
          <a:prstGeom prst="rect">
            <a:avLst/>
          </a:prstGeom>
          <a:noFill/>
          <a:effectLst/>
        </p:spPr>
        <p:txBody>
          <a:bodyPr wrap="square" lIns="57596" tIns="28798" rIns="57596" bIns="28798" rtlCol="0">
            <a:spAutoFit/>
          </a:bodyPr>
          <a:lstStyle/>
          <a:p>
            <a:r>
              <a:rPr lang="en-US" b="1" dirty="0">
                <a:solidFill>
                  <a:srgbClr val="7192A8"/>
                </a:solidFill>
                <a:latin typeface="Trebuchet MS" pitchFamily="34" charset="0"/>
                <a:cs typeface="Raleway"/>
              </a:rPr>
              <a:t>Il </a:t>
            </a:r>
            <a:r>
              <a:rPr lang="en-US" b="1" dirty="0" err="1">
                <a:solidFill>
                  <a:srgbClr val="7192A8"/>
                </a:solidFill>
                <a:latin typeface="Trebuchet MS" pitchFamily="34" charset="0"/>
                <a:cs typeface="Raleway"/>
              </a:rPr>
              <a:t>progetto</a:t>
            </a:r>
            <a:endParaRPr lang="en-US" b="1" dirty="0">
              <a:solidFill>
                <a:srgbClr val="7192A8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23047" y="5585835"/>
            <a:ext cx="1452141" cy="519823"/>
          </a:xfrm>
          <a:prstGeom prst="rect">
            <a:avLst/>
          </a:prstGeom>
          <a:noFill/>
          <a:effectLst/>
        </p:spPr>
        <p:txBody>
          <a:bodyPr wrap="square" lIns="57596" tIns="28798" rIns="57596" bIns="28798" rtlCol="0">
            <a:spAutoFit/>
          </a:bodyPr>
          <a:lstStyle/>
          <a:p>
            <a:pPr algn="ctr"/>
            <a:r>
              <a:rPr lang="en-US" b="1" dirty="0">
                <a:solidFill>
                  <a:srgbClr val="7192A8"/>
                </a:solidFill>
                <a:latin typeface="Trebuchet MS" pitchFamily="34" charset="0"/>
                <a:cs typeface="Raleway"/>
              </a:rPr>
              <a:t>…in poche parole</a:t>
            </a: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1706" y="1084802"/>
            <a:ext cx="862858" cy="690285"/>
          </a:xfrm>
          <a:prstGeom prst="rect">
            <a:avLst/>
          </a:prstGeom>
          <a:effectLst>
            <a:outerShdw blurRad="50800" dist="38100" dir="2700000" sx="108000" sy="108000" algn="tl" rotWithShape="0">
              <a:prstClr val="black">
                <a:alpha val="13000"/>
              </a:prstClr>
            </a:outerShdw>
          </a:effectLst>
        </p:spPr>
      </p:pic>
      <p:graphicFrame>
        <p:nvGraphicFramePr>
          <p:cNvPr id="26" name="Diagramm 25"/>
          <p:cNvGraphicFramePr/>
          <p:nvPr>
            <p:extLst>
              <p:ext uri="{D42A27DB-BD31-4B8C-83A1-F6EECF244321}">
                <p14:modId xmlns:p14="http://schemas.microsoft.com/office/powerpoint/2010/main" val="2699397946"/>
              </p:ext>
            </p:extLst>
          </p:nvPr>
        </p:nvGraphicFramePr>
        <p:xfrm>
          <a:off x="351694" y="1241395"/>
          <a:ext cx="7652824" cy="381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7" name="Grafik 2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731" y="2287342"/>
            <a:ext cx="337185" cy="376891"/>
          </a:xfrm>
          <a:prstGeom prst="rect">
            <a:avLst/>
          </a:prstGeom>
          <a:effectLst/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9587" y="4892040"/>
            <a:ext cx="855601" cy="697499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038" y="1683109"/>
            <a:ext cx="382191" cy="425246"/>
          </a:xfrm>
          <a:prstGeom prst="rect">
            <a:avLst/>
          </a:prstGeom>
          <a:noFill/>
          <a:effectLst/>
        </p:spPr>
      </p:pic>
      <p:sp>
        <p:nvSpPr>
          <p:cNvPr id="38" name="Abgerundetes Rechteck 17">
            <a:extLst>
              <a:ext uri="{FF2B5EF4-FFF2-40B4-BE49-F238E27FC236}">
                <a16:creationId xmlns:a16="http://schemas.microsoft.com/office/drawing/2014/main" id="{62232D76-7FE0-AD47-8618-EBB395A044C4}"/>
              </a:ext>
            </a:extLst>
          </p:cNvPr>
          <p:cNvSpPr/>
          <p:nvPr/>
        </p:nvSpPr>
        <p:spPr>
          <a:xfrm>
            <a:off x="4998156" y="5345974"/>
            <a:ext cx="2734138" cy="6752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/>
              <a:t>COMUNIT</a:t>
            </a:r>
            <a:r>
              <a:rPr lang="en-US" sz="1900" dirty="0">
                <a:latin typeface="Trebuchet MS" panose="020B0603020202020204" pitchFamily="34" charset="0"/>
              </a:rPr>
              <a:t>À</a:t>
            </a:r>
            <a:endParaRPr lang="en-US" sz="1900" dirty="0"/>
          </a:p>
        </p:txBody>
      </p:sp>
      <p:sp>
        <p:nvSpPr>
          <p:cNvPr id="39" name="Abgerundetes Rechteck 18">
            <a:extLst>
              <a:ext uri="{FF2B5EF4-FFF2-40B4-BE49-F238E27FC236}">
                <a16:creationId xmlns:a16="http://schemas.microsoft.com/office/drawing/2014/main" id="{91B0C19D-2DEA-CA4E-AE02-A8F4ECE9995E}"/>
              </a:ext>
            </a:extLst>
          </p:cNvPr>
          <p:cNvSpPr/>
          <p:nvPr/>
        </p:nvSpPr>
        <p:spPr>
          <a:xfrm>
            <a:off x="4308838" y="5249410"/>
            <a:ext cx="1286630" cy="4403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>
                <a:solidFill>
                  <a:srgbClr val="7192A8"/>
                </a:solidFill>
              </a:rPr>
              <a:t>  </a:t>
            </a:r>
            <a:endParaRPr lang="en-US" sz="1125" dirty="0">
              <a:solidFill>
                <a:schemeClr val="tx1"/>
              </a:solidFill>
            </a:endParaRPr>
          </a:p>
        </p:txBody>
      </p:sp>
      <p:sp>
        <p:nvSpPr>
          <p:cNvPr id="40" name="Textfeld 23">
            <a:extLst>
              <a:ext uri="{FF2B5EF4-FFF2-40B4-BE49-F238E27FC236}">
                <a16:creationId xmlns:a16="http://schemas.microsoft.com/office/drawing/2014/main" id="{B7E8E4A6-A732-204D-8910-F55E5EF82A6D}"/>
              </a:ext>
            </a:extLst>
          </p:cNvPr>
          <p:cNvSpPr txBox="1"/>
          <p:nvPr/>
        </p:nvSpPr>
        <p:spPr>
          <a:xfrm>
            <a:off x="4436586" y="5192637"/>
            <a:ext cx="202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7192A8"/>
                </a:solidFill>
              </a:rPr>
              <a:t>#</a:t>
            </a:r>
          </a:p>
        </p:txBody>
      </p:sp>
      <p:pic>
        <p:nvPicPr>
          <p:cNvPr id="21" name="Grafik 3">
            <a:extLst>
              <a:ext uri="{FF2B5EF4-FFF2-40B4-BE49-F238E27FC236}">
                <a16:creationId xmlns:a16="http://schemas.microsoft.com/office/drawing/2014/main" id="{A4977497-AAC5-BF49-AD7A-E18594FE53AD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350" y="3335013"/>
            <a:ext cx="483390" cy="434285"/>
          </a:xfrm>
          <a:prstGeom prst="rect">
            <a:avLst/>
          </a:prstGeom>
          <a:effectLst>
            <a:softEdge rad="0"/>
          </a:effectLst>
        </p:spPr>
      </p:pic>
      <p:sp>
        <p:nvSpPr>
          <p:cNvPr id="14" name="Abgerundetes Rechteck 17">
            <a:extLst>
              <a:ext uri="{FF2B5EF4-FFF2-40B4-BE49-F238E27FC236}">
                <a16:creationId xmlns:a16="http://schemas.microsoft.com/office/drawing/2014/main" id="{2DF5D29C-3900-944D-832B-F348370CFDC5}"/>
              </a:ext>
            </a:extLst>
          </p:cNvPr>
          <p:cNvSpPr/>
          <p:nvPr/>
        </p:nvSpPr>
        <p:spPr>
          <a:xfrm>
            <a:off x="1336607" y="5598696"/>
            <a:ext cx="2689484" cy="6752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/>
              <a:t>RISORSE</a:t>
            </a:r>
          </a:p>
          <a:p>
            <a:pPr algn="ctr"/>
            <a:endParaRPr lang="en-US" sz="500" b="1" dirty="0"/>
          </a:p>
          <a:p>
            <a:pPr algn="ctr"/>
            <a:r>
              <a:rPr lang="en-US" sz="1000" b="1" dirty="0"/>
              <a:t>FORMATIVE – STRUMENTALI - MATERIALI</a:t>
            </a:r>
          </a:p>
        </p:txBody>
      </p:sp>
      <p:sp>
        <p:nvSpPr>
          <p:cNvPr id="15" name="Abgerundetes Rechteck 18">
            <a:extLst>
              <a:ext uri="{FF2B5EF4-FFF2-40B4-BE49-F238E27FC236}">
                <a16:creationId xmlns:a16="http://schemas.microsoft.com/office/drawing/2014/main" id="{793C2DF6-058E-F048-BCC2-F478FFF63CBC}"/>
              </a:ext>
            </a:extLst>
          </p:cNvPr>
          <p:cNvSpPr/>
          <p:nvPr/>
        </p:nvSpPr>
        <p:spPr>
          <a:xfrm>
            <a:off x="647289" y="5502132"/>
            <a:ext cx="1171333" cy="4403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>
                <a:solidFill>
                  <a:srgbClr val="7192A8"/>
                </a:solidFill>
              </a:rPr>
              <a:t>  </a:t>
            </a:r>
            <a:endParaRPr lang="en-US" sz="1125" dirty="0">
              <a:solidFill>
                <a:schemeClr val="tx1"/>
              </a:solidFill>
            </a:endParaRPr>
          </a:p>
        </p:txBody>
      </p:sp>
      <p:sp>
        <p:nvSpPr>
          <p:cNvPr id="16" name="Textfeld 23">
            <a:extLst>
              <a:ext uri="{FF2B5EF4-FFF2-40B4-BE49-F238E27FC236}">
                <a16:creationId xmlns:a16="http://schemas.microsoft.com/office/drawing/2014/main" id="{62AEC27F-6E5D-E749-9D72-98175ED767A3}"/>
              </a:ext>
            </a:extLst>
          </p:cNvPr>
          <p:cNvSpPr txBox="1"/>
          <p:nvPr/>
        </p:nvSpPr>
        <p:spPr>
          <a:xfrm>
            <a:off x="775038" y="5445359"/>
            <a:ext cx="1848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7192A8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7737667"/>
      </p:ext>
    </p:extLst>
  </p:cSld>
  <p:clrMapOvr>
    <a:masterClrMapping/>
  </p:clrMapOvr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Pilot project_Piemonte3006</Template>
  <TotalTime>1418</TotalTime>
  <Words>71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Arial</vt:lpstr>
      <vt:lpstr>Gill Sans</vt:lpstr>
      <vt:lpstr>Lato Light</vt:lpstr>
      <vt:lpstr>Raleway</vt:lpstr>
      <vt:lpstr>Raleway Light</vt:lpstr>
      <vt:lpstr>Trebuchet MS</vt:lpstr>
      <vt:lpstr>Wingdings</vt:lpstr>
      <vt:lpstr>Wingdings 2</vt:lpstr>
      <vt:lpstr>CentralEurope_iService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Occhi</dc:creator>
  <cp:lastModifiedBy>Cristiana Tabacco</cp:lastModifiedBy>
  <cp:revision>48</cp:revision>
  <dcterms:created xsi:type="dcterms:W3CDTF">2020-08-19T13:41:28Z</dcterms:created>
  <dcterms:modified xsi:type="dcterms:W3CDTF">2020-09-29T07:41:02Z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